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474" r:id="rId3"/>
    <p:sldId id="476" r:id="rId4"/>
    <p:sldId id="477" r:id="rId5"/>
    <p:sldId id="487" r:id="rId6"/>
    <p:sldId id="416" r:id="rId7"/>
    <p:sldId id="417" r:id="rId8"/>
    <p:sldId id="485" r:id="rId9"/>
    <p:sldId id="486" r:id="rId10"/>
    <p:sldId id="488" r:id="rId11"/>
    <p:sldId id="489" r:id="rId12"/>
    <p:sldId id="490" r:id="rId13"/>
    <p:sldId id="492" r:id="rId14"/>
    <p:sldId id="491" r:id="rId15"/>
    <p:sldId id="494" r:id="rId16"/>
    <p:sldId id="495" r:id="rId17"/>
    <p:sldId id="493" r:id="rId18"/>
    <p:sldId id="418" r:id="rId19"/>
    <p:sldId id="479" r:id="rId20"/>
    <p:sldId id="480" r:id="rId21"/>
    <p:sldId id="481" r:id="rId22"/>
    <p:sldId id="424" r:id="rId23"/>
    <p:sldId id="482" r:id="rId24"/>
    <p:sldId id="483" r:id="rId25"/>
    <p:sldId id="484" r:id="rId26"/>
    <p:sldId id="3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E5E7A-0B9A-47FE-B8F5-F7A92DF72BA8}" v="36" dt="2025-04-05T01:57:54.54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86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390E5E7A-0B9A-47FE-B8F5-F7A92DF72BA8}"/>
    <pc:docChg chg="undo custSel addSld delSld modSld sldOrd">
      <pc:chgData name="Weifeng Xu" userId="e7aed605-a3dd-4d5a-a692-a87037af107b" providerId="ADAL" clId="{390E5E7A-0B9A-47FE-B8F5-F7A92DF72BA8}" dt="2025-04-05T01:58:20.279" v="930"/>
      <pc:docMkLst>
        <pc:docMk/>
      </pc:docMkLst>
      <pc:sldChg chg="modSp mod">
        <pc:chgData name="Weifeng Xu" userId="e7aed605-a3dd-4d5a-a692-a87037af107b" providerId="ADAL" clId="{390E5E7A-0B9A-47FE-B8F5-F7A92DF72BA8}" dt="2025-01-01T14:55:12.847" v="27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186280635" sldId="39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73974891" sldId="411"/>
        </pc:sldMkLst>
      </pc:sldChg>
      <pc:sldChg chg="addSp modSp mod">
        <pc:chgData name="Weifeng Xu" userId="e7aed605-a3dd-4d5a-a692-a87037af107b" providerId="ADAL" clId="{390E5E7A-0B9A-47FE-B8F5-F7A92DF72BA8}" dt="2025-04-05T01:02:52.587" v="673" actId="14100"/>
        <pc:sldMkLst>
          <pc:docMk/>
          <pc:sldMk cId="4138222289" sldId="416"/>
        </pc:sldMkLst>
        <pc:spChg chg="mod">
          <ac:chgData name="Weifeng Xu" userId="e7aed605-a3dd-4d5a-a692-a87037af107b" providerId="ADAL" clId="{390E5E7A-0B9A-47FE-B8F5-F7A92DF72BA8}" dt="2025-04-05T01:02:15.923" v="608" actId="20577"/>
          <ac:spMkLst>
            <pc:docMk/>
            <pc:sldMk cId="4138222289" sldId="416"/>
            <ac:spMk id="2" creationId="{4A051B9F-70FB-441C-8B57-05EEA00E868E}"/>
          </ac:spMkLst>
        </pc:spChg>
        <pc:spChg chg="add mod">
          <ac:chgData name="Weifeng Xu" userId="e7aed605-a3dd-4d5a-a692-a87037af107b" providerId="ADAL" clId="{390E5E7A-0B9A-47FE-B8F5-F7A92DF72BA8}" dt="2025-04-05T01:02:52.587" v="673" actId="14100"/>
          <ac:spMkLst>
            <pc:docMk/>
            <pc:sldMk cId="4138222289" sldId="416"/>
            <ac:spMk id="3" creationId="{1F38A23A-9A9D-1ABF-A5F6-BA8E1BF23A9F}"/>
          </ac:spMkLst>
        </pc:spChg>
      </pc:sldChg>
      <pc:sldChg chg="modSp mod">
        <pc:chgData name="Weifeng Xu" userId="e7aed605-a3dd-4d5a-a692-a87037af107b" providerId="ADAL" clId="{390E5E7A-0B9A-47FE-B8F5-F7A92DF72BA8}" dt="2025-04-05T01:03:14.528" v="675" actId="1076"/>
        <pc:sldMkLst>
          <pc:docMk/>
          <pc:sldMk cId="2175411651" sldId="417"/>
        </pc:sldMkLst>
        <pc:spChg chg="mod">
          <ac:chgData name="Weifeng Xu" userId="e7aed605-a3dd-4d5a-a692-a87037af107b" providerId="ADAL" clId="{390E5E7A-0B9A-47FE-B8F5-F7A92DF72BA8}" dt="2025-04-05T01:03:14.528" v="675" actId="1076"/>
          <ac:spMkLst>
            <pc:docMk/>
            <pc:sldMk cId="2175411651" sldId="417"/>
            <ac:spMk id="6" creationId="{511F0871-2CC6-433A-9738-A9A849CD33CA}"/>
          </ac:spMkLst>
        </pc:spChg>
        <pc:spChg chg="mod">
          <ac:chgData name="Weifeng Xu" userId="e7aed605-a3dd-4d5a-a692-a87037af107b" providerId="ADAL" clId="{390E5E7A-0B9A-47FE-B8F5-F7A92DF72BA8}" dt="2025-04-05T01:03:14.528" v="675" actId="1076"/>
          <ac:spMkLst>
            <pc:docMk/>
            <pc:sldMk cId="2175411651" sldId="417"/>
            <ac:spMk id="8" creationId="{702DF2B8-73CF-4FBA-A656-15D7CB514F1D}"/>
          </ac:spMkLst>
        </pc:spChg>
        <pc:spChg chg="mod">
          <ac:chgData name="Weifeng Xu" userId="e7aed605-a3dd-4d5a-a692-a87037af107b" providerId="ADAL" clId="{390E5E7A-0B9A-47FE-B8F5-F7A92DF72BA8}" dt="2025-04-05T01:03:14.528" v="675" actId="1076"/>
          <ac:spMkLst>
            <pc:docMk/>
            <pc:sldMk cId="2175411651" sldId="417"/>
            <ac:spMk id="10" creationId="{D93F54A5-0BBE-4637-9315-DC51FDF4275F}"/>
          </ac:spMkLst>
        </pc:spChg>
        <pc:picChg chg="mod">
          <ac:chgData name="Weifeng Xu" userId="e7aed605-a3dd-4d5a-a692-a87037af107b" providerId="ADAL" clId="{390E5E7A-0B9A-47FE-B8F5-F7A92DF72BA8}" dt="2025-04-05T01:03:14.528" v="675" actId="1076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mod">
        <pc:chgData name="Weifeng Xu" userId="e7aed605-a3dd-4d5a-a692-a87037af107b" providerId="ADAL" clId="{390E5E7A-0B9A-47FE-B8F5-F7A92DF72BA8}" dt="2025-01-01T15:31:20.820" v="435" actId="208"/>
        <pc:sldMkLst>
          <pc:docMk/>
          <pc:sldMk cId="999398568" sldId="424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854780033" sldId="43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28166042" sldId="441"/>
        </pc:sldMkLst>
      </pc:sldChg>
      <pc:sldChg chg="modSp del mod">
        <pc:chgData name="Weifeng Xu" userId="e7aed605-a3dd-4d5a-a692-a87037af107b" providerId="ADAL" clId="{390E5E7A-0B9A-47FE-B8F5-F7A92DF72BA8}" dt="2025-04-05T00:24:56.495" v="495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390E5E7A-0B9A-47FE-B8F5-F7A92DF72BA8}" dt="2021-08-09T01:53:39.900" v="20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862024830" sldId="45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5400652" sldId="473"/>
        </pc:sldMkLst>
      </pc:sldChg>
      <pc:sldChg chg="addSp modSp">
        <pc:chgData name="Weifeng Xu" userId="e7aed605-a3dd-4d5a-a692-a87037af107b" providerId="ADAL" clId="{390E5E7A-0B9A-47FE-B8F5-F7A92DF72BA8}" dt="2025-04-05T00:43:18.685" v="545"/>
        <pc:sldMkLst>
          <pc:docMk/>
          <pc:sldMk cId="2771432335" sldId="474"/>
        </pc:sldMkLst>
        <pc:spChg chg="add mod">
          <ac:chgData name="Weifeng Xu" userId="e7aed605-a3dd-4d5a-a692-a87037af107b" providerId="ADAL" clId="{390E5E7A-0B9A-47FE-B8F5-F7A92DF72BA8}" dt="2025-04-05T00:43:18.685" v="545"/>
          <ac:spMkLst>
            <pc:docMk/>
            <pc:sldMk cId="2771432335" sldId="474"/>
            <ac:spMk id="3" creationId="{748DBDF9-EF8A-6FA8-56CF-477F74657B16}"/>
          </ac:spMkLst>
        </pc:spChg>
      </pc:sldChg>
      <pc:sldChg chg="del">
        <pc:chgData name="Weifeng Xu" userId="e7aed605-a3dd-4d5a-a692-a87037af107b" providerId="ADAL" clId="{390E5E7A-0B9A-47FE-B8F5-F7A92DF72BA8}" dt="2025-04-05T00:20:17.255" v="484" actId="47"/>
        <pc:sldMkLst>
          <pc:docMk/>
          <pc:sldMk cId="4231770301" sldId="475"/>
        </pc:sldMkLst>
      </pc:sldChg>
      <pc:sldChg chg="addSp delSp modSp mod">
        <pc:chgData name="Weifeng Xu" userId="e7aed605-a3dd-4d5a-a692-a87037af107b" providerId="ADAL" clId="{390E5E7A-0B9A-47FE-B8F5-F7A92DF72BA8}" dt="2025-04-05T00:21:05.311" v="494" actId="20577"/>
        <pc:sldMkLst>
          <pc:docMk/>
          <pc:sldMk cId="3747998406" sldId="476"/>
        </pc:sldMkLst>
        <pc:spChg chg="mod">
          <ac:chgData name="Weifeng Xu" userId="e7aed605-a3dd-4d5a-a692-a87037af107b" providerId="ADAL" clId="{390E5E7A-0B9A-47FE-B8F5-F7A92DF72BA8}" dt="2025-04-05T00:20:09.524" v="483" actId="6549"/>
          <ac:spMkLst>
            <pc:docMk/>
            <pc:sldMk cId="3747998406" sldId="476"/>
            <ac:spMk id="2" creationId="{ABF50A8A-C046-407D-967E-525ECB108D80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5" creationId="{6E11D26F-B3B1-AB38-9961-33060833A860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6" creationId="{BE3DD601-0AAB-9CC7-BD6B-BE7D6AC9A048}"/>
          </ac:spMkLst>
        </pc:spChg>
        <pc:spChg chg="del">
          <ac:chgData name="Weifeng Xu" userId="e7aed605-a3dd-4d5a-a692-a87037af107b" providerId="ADAL" clId="{390E5E7A-0B9A-47FE-B8F5-F7A92DF72BA8}" dt="2025-04-05T00:20:34.637" v="485" actId="478"/>
          <ac:spMkLst>
            <pc:docMk/>
            <pc:sldMk cId="3747998406" sldId="476"/>
            <ac:spMk id="7" creationId="{C4687176-56AA-4BA6-8015-4D51B8898A97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8" creationId="{34C3A8B5-4D93-3938-AE53-6573B50F903A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9" creationId="{2A726E4F-655A-9CF3-63B1-A587BA58E1F8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10" creationId="{1A9F10B3-C0AE-A0F4-20E9-A2E1654619AC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11" creationId="{A0C81E60-0EE8-5836-7D42-FDC4B5F7282F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41" creationId="{D4C088F7-C827-D2A6-9527-43BA97431F45}"/>
          </ac:spMkLst>
        </pc:spChg>
        <pc:spChg chg="mod">
          <ac:chgData name="Weifeng Xu" userId="e7aed605-a3dd-4d5a-a692-a87037af107b" providerId="ADAL" clId="{390E5E7A-0B9A-47FE-B8F5-F7A92DF72BA8}" dt="2025-04-05T00:21:05.311" v="494" actId="20577"/>
          <ac:spMkLst>
            <pc:docMk/>
            <pc:sldMk cId="3747998406" sldId="476"/>
            <ac:spMk id="43" creationId="{E76FEEEF-67B1-8F2E-1C82-66386088516C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44" creationId="{12615680-C3E5-5DE3-3A0D-8DBF476BCB85}"/>
          </ac:spMkLst>
        </pc:spChg>
        <pc:spChg chg="mod">
          <ac:chgData name="Weifeng Xu" userId="e7aed605-a3dd-4d5a-a692-a87037af107b" providerId="ADAL" clId="{390E5E7A-0B9A-47FE-B8F5-F7A92DF72BA8}" dt="2025-04-05T00:20:40.576" v="486" actId="1076"/>
          <ac:spMkLst>
            <pc:docMk/>
            <pc:sldMk cId="3747998406" sldId="476"/>
            <ac:spMk id="45" creationId="{96700392-FED0-445A-33C4-8E3AB623F355}"/>
          </ac:spMkLst>
        </pc:spChg>
      </pc:sldChg>
      <pc:sldChg chg="modSp mod">
        <pc:chgData name="Weifeng Xu" userId="e7aed605-a3dd-4d5a-a692-a87037af107b" providerId="ADAL" clId="{390E5E7A-0B9A-47FE-B8F5-F7A92DF72BA8}" dt="2025-01-01T15:19:22.124" v="384" actId="20577"/>
        <pc:sldMkLst>
          <pc:docMk/>
          <pc:sldMk cId="2397543579" sldId="477"/>
        </pc:sldMkLst>
      </pc:sldChg>
      <pc:sldChg chg="del">
        <pc:chgData name="Weifeng Xu" userId="e7aed605-a3dd-4d5a-a692-a87037af107b" providerId="ADAL" clId="{390E5E7A-0B9A-47FE-B8F5-F7A92DF72BA8}" dt="2025-04-05T01:01:17.521" v="570" actId="47"/>
        <pc:sldMkLst>
          <pc:docMk/>
          <pc:sldMk cId="872827065" sldId="478"/>
        </pc:sldMkLst>
      </pc:sldChg>
      <pc:sldChg chg="addSp delSp modSp mod">
        <pc:chgData name="Weifeng Xu" userId="e7aed605-a3dd-4d5a-a692-a87037af107b" providerId="ADAL" clId="{390E5E7A-0B9A-47FE-B8F5-F7A92DF72BA8}" dt="2025-01-01T15:28:28.133" v="422" actId="207"/>
        <pc:sldMkLst>
          <pc:docMk/>
          <pc:sldMk cId="3896899859" sldId="479"/>
        </pc:sldMkLst>
      </pc:sldChg>
      <pc:sldChg chg="addSp delSp modSp new mod modClrScheme chgLayout modNotesTx">
        <pc:chgData name="Weifeng Xu" userId="e7aed605-a3dd-4d5a-a692-a87037af107b" providerId="ADAL" clId="{390E5E7A-0B9A-47FE-B8F5-F7A92DF72BA8}" dt="2025-04-05T00:54:27.912" v="569" actId="404"/>
        <pc:sldMkLst>
          <pc:docMk/>
          <pc:sldMk cId="4121208119" sldId="485"/>
        </pc:sldMkLst>
        <pc:spChg chg="del">
          <ac:chgData name="Weifeng Xu" userId="e7aed605-a3dd-4d5a-a692-a87037af107b" providerId="ADAL" clId="{390E5E7A-0B9A-47FE-B8F5-F7A92DF72BA8}" dt="2025-04-05T00:35:26.222" v="497" actId="700"/>
          <ac:spMkLst>
            <pc:docMk/>
            <pc:sldMk cId="4121208119" sldId="485"/>
            <ac:spMk id="2" creationId="{9A6C7FE6-97A2-A624-2AD9-154D76BAF0AD}"/>
          </ac:spMkLst>
        </pc:spChg>
        <pc:spChg chg="del">
          <ac:chgData name="Weifeng Xu" userId="e7aed605-a3dd-4d5a-a692-a87037af107b" providerId="ADAL" clId="{390E5E7A-0B9A-47FE-B8F5-F7A92DF72BA8}" dt="2025-04-05T00:35:26.222" v="497" actId="700"/>
          <ac:spMkLst>
            <pc:docMk/>
            <pc:sldMk cId="4121208119" sldId="485"/>
            <ac:spMk id="3" creationId="{22C433C1-A328-2C13-B34D-9BEA964CC777}"/>
          </ac:spMkLst>
        </pc:spChg>
        <pc:spChg chg="add mod">
          <ac:chgData name="Weifeng Xu" userId="e7aed605-a3dd-4d5a-a692-a87037af107b" providerId="ADAL" clId="{390E5E7A-0B9A-47FE-B8F5-F7A92DF72BA8}" dt="2025-04-05T00:47:20.943" v="552" actId="1076"/>
          <ac:spMkLst>
            <pc:docMk/>
            <pc:sldMk cId="4121208119" sldId="485"/>
            <ac:spMk id="7" creationId="{6FE9DECA-F827-4AF8-5DBE-BC5EDE40A907}"/>
          </ac:spMkLst>
        </pc:spChg>
        <pc:spChg chg="add mod">
          <ac:chgData name="Weifeng Xu" userId="e7aed605-a3dd-4d5a-a692-a87037af107b" providerId="ADAL" clId="{390E5E7A-0B9A-47FE-B8F5-F7A92DF72BA8}" dt="2025-04-05T00:52:18.572" v="562" actId="1076"/>
          <ac:spMkLst>
            <pc:docMk/>
            <pc:sldMk cId="4121208119" sldId="485"/>
            <ac:spMk id="9" creationId="{5EC8775C-08DA-88E3-44BB-01B6146638DD}"/>
          </ac:spMkLst>
        </pc:spChg>
        <pc:spChg chg="add mod">
          <ac:chgData name="Weifeng Xu" userId="e7aed605-a3dd-4d5a-a692-a87037af107b" providerId="ADAL" clId="{390E5E7A-0B9A-47FE-B8F5-F7A92DF72BA8}" dt="2025-04-05T00:54:27.912" v="569" actId="404"/>
          <ac:spMkLst>
            <pc:docMk/>
            <pc:sldMk cId="4121208119" sldId="485"/>
            <ac:spMk id="11" creationId="{0F7A1AA6-5573-3EDB-9E74-16DE3C44603E}"/>
          </ac:spMkLst>
        </pc:spChg>
        <pc:picChg chg="add mod">
          <ac:chgData name="Weifeng Xu" userId="e7aed605-a3dd-4d5a-a692-a87037af107b" providerId="ADAL" clId="{390E5E7A-0B9A-47FE-B8F5-F7A92DF72BA8}" dt="2025-04-05T00:54:14.441" v="565" actId="1076"/>
          <ac:picMkLst>
            <pc:docMk/>
            <pc:sldMk cId="4121208119" sldId="485"/>
            <ac:picMk id="5" creationId="{7B2F8BBF-B920-244A-1702-F63BD7E0CD24}"/>
          </ac:picMkLst>
        </pc:pic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777357418" sldId="486"/>
        </pc:sldMkLst>
      </pc:sldChg>
      <pc:sldChg chg="addSp modSp new mod modClrScheme chgLayout">
        <pc:chgData name="Weifeng Xu" userId="e7aed605-a3dd-4d5a-a692-a87037af107b" providerId="ADAL" clId="{390E5E7A-0B9A-47FE-B8F5-F7A92DF72BA8}" dt="2025-04-05T00:45:32.127" v="551" actId="207"/>
        <pc:sldMkLst>
          <pc:docMk/>
          <pc:sldMk cId="2984344416" sldId="486"/>
        </pc:sldMkLst>
        <pc:spChg chg="add mod">
          <ac:chgData name="Weifeng Xu" userId="e7aed605-a3dd-4d5a-a692-a87037af107b" providerId="ADAL" clId="{390E5E7A-0B9A-47FE-B8F5-F7A92DF72BA8}" dt="2025-04-05T00:39:20.388" v="535" actId="20577"/>
          <ac:spMkLst>
            <pc:docMk/>
            <pc:sldMk cId="2984344416" sldId="486"/>
            <ac:spMk id="2" creationId="{E3CF68F8-A765-776F-AAA9-82D419D5D3AA}"/>
          </ac:spMkLst>
        </pc:spChg>
        <pc:spChg chg="add mod">
          <ac:chgData name="Weifeng Xu" userId="e7aed605-a3dd-4d5a-a692-a87037af107b" providerId="ADAL" clId="{390E5E7A-0B9A-47FE-B8F5-F7A92DF72BA8}" dt="2025-04-05T00:45:32.127" v="551" actId="207"/>
          <ac:spMkLst>
            <pc:docMk/>
            <pc:sldMk cId="2984344416" sldId="486"/>
            <ac:spMk id="3" creationId="{AD404FA2-B866-D134-BFF6-B55868EEABB9}"/>
          </ac:spMkLst>
        </pc:spChg>
      </pc:sldChg>
      <pc:sldChg chg="addSp delSp modSp new mod modClrScheme chgLayout">
        <pc:chgData name="Weifeng Xu" userId="e7aed605-a3dd-4d5a-a692-a87037af107b" providerId="ADAL" clId="{390E5E7A-0B9A-47FE-B8F5-F7A92DF72BA8}" dt="2025-04-05T01:05:05.559" v="722" actId="20577"/>
        <pc:sldMkLst>
          <pc:docMk/>
          <pc:sldMk cId="132373719" sldId="487"/>
        </pc:sldMkLst>
        <pc:spChg chg="del mod ord">
          <ac:chgData name="Weifeng Xu" userId="e7aed605-a3dd-4d5a-a692-a87037af107b" providerId="ADAL" clId="{390E5E7A-0B9A-47FE-B8F5-F7A92DF72BA8}" dt="2025-04-05T01:04:42.714" v="677" actId="700"/>
          <ac:spMkLst>
            <pc:docMk/>
            <pc:sldMk cId="132373719" sldId="487"/>
            <ac:spMk id="2" creationId="{EAED19A6-E0A0-6B27-249D-1EBEF94B7A4F}"/>
          </ac:spMkLst>
        </pc:spChg>
        <pc:spChg chg="del mod ord">
          <ac:chgData name="Weifeng Xu" userId="e7aed605-a3dd-4d5a-a692-a87037af107b" providerId="ADAL" clId="{390E5E7A-0B9A-47FE-B8F5-F7A92DF72BA8}" dt="2025-04-05T01:04:42.714" v="677" actId="700"/>
          <ac:spMkLst>
            <pc:docMk/>
            <pc:sldMk cId="132373719" sldId="487"/>
            <ac:spMk id="3" creationId="{AB1C130D-52F6-6B2D-BA84-4CF98A622364}"/>
          </ac:spMkLst>
        </pc:spChg>
        <pc:spChg chg="add mod ord">
          <ac:chgData name="Weifeng Xu" userId="e7aed605-a3dd-4d5a-a692-a87037af107b" providerId="ADAL" clId="{390E5E7A-0B9A-47FE-B8F5-F7A92DF72BA8}" dt="2025-04-05T01:05:05.559" v="722" actId="20577"/>
          <ac:spMkLst>
            <pc:docMk/>
            <pc:sldMk cId="132373719" sldId="487"/>
            <ac:spMk id="4" creationId="{E668CD37-E6DD-0032-B6B1-C69F69EDA44C}"/>
          </ac:spMkLst>
        </pc:spChg>
        <pc:spChg chg="add mod ord">
          <ac:chgData name="Weifeng Xu" userId="e7aed605-a3dd-4d5a-a692-a87037af107b" providerId="ADAL" clId="{390E5E7A-0B9A-47FE-B8F5-F7A92DF72BA8}" dt="2025-04-05T01:04:42.714" v="677" actId="700"/>
          <ac:spMkLst>
            <pc:docMk/>
            <pc:sldMk cId="132373719" sldId="487"/>
            <ac:spMk id="5" creationId="{E5C71026-E3E5-712A-9C15-2C9BFD5AEFA7}"/>
          </ac:spMkLst>
        </pc:sp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884726682" sldId="488"/>
        </pc:sldMkLst>
      </pc:sldChg>
      <pc:sldChg chg="addSp delSp modSp new mod modClrScheme chgLayout">
        <pc:chgData name="Weifeng Xu" userId="e7aed605-a3dd-4d5a-a692-a87037af107b" providerId="ADAL" clId="{390E5E7A-0B9A-47FE-B8F5-F7A92DF72BA8}" dt="2025-04-05T01:06:10.064" v="725"/>
        <pc:sldMkLst>
          <pc:docMk/>
          <pc:sldMk cId="3156652019" sldId="488"/>
        </pc:sldMkLst>
        <pc:spChg chg="del mod ord">
          <ac:chgData name="Weifeng Xu" userId="e7aed605-a3dd-4d5a-a692-a87037af107b" providerId="ADAL" clId="{390E5E7A-0B9A-47FE-B8F5-F7A92DF72BA8}" dt="2025-04-05T01:06:07.075" v="724" actId="700"/>
          <ac:spMkLst>
            <pc:docMk/>
            <pc:sldMk cId="3156652019" sldId="488"/>
            <ac:spMk id="2" creationId="{7CD9FEEA-1F9B-BD02-BAD6-B0E9CFA8CEED}"/>
          </ac:spMkLst>
        </pc:spChg>
        <pc:spChg chg="del mod ord">
          <ac:chgData name="Weifeng Xu" userId="e7aed605-a3dd-4d5a-a692-a87037af107b" providerId="ADAL" clId="{390E5E7A-0B9A-47FE-B8F5-F7A92DF72BA8}" dt="2025-04-05T01:06:07.075" v="724" actId="700"/>
          <ac:spMkLst>
            <pc:docMk/>
            <pc:sldMk cId="3156652019" sldId="488"/>
            <ac:spMk id="3" creationId="{BC5514E6-FE2B-72CF-7BA1-EC4F2F86DE0D}"/>
          </ac:spMkLst>
        </pc:spChg>
        <pc:spChg chg="add mod ord">
          <ac:chgData name="Weifeng Xu" userId="e7aed605-a3dd-4d5a-a692-a87037af107b" providerId="ADAL" clId="{390E5E7A-0B9A-47FE-B8F5-F7A92DF72BA8}" dt="2025-04-05T01:06:10.064" v="725"/>
          <ac:spMkLst>
            <pc:docMk/>
            <pc:sldMk cId="3156652019" sldId="488"/>
            <ac:spMk id="4" creationId="{F6AEBE5C-0266-0C30-F8D8-7A9D98B8F394}"/>
          </ac:spMkLst>
        </pc:spChg>
        <pc:spChg chg="add mod ord">
          <ac:chgData name="Weifeng Xu" userId="e7aed605-a3dd-4d5a-a692-a87037af107b" providerId="ADAL" clId="{390E5E7A-0B9A-47FE-B8F5-F7A92DF72BA8}" dt="2025-04-05T01:06:07.075" v="724" actId="700"/>
          <ac:spMkLst>
            <pc:docMk/>
            <pc:sldMk cId="3156652019" sldId="488"/>
            <ac:spMk id="5" creationId="{035CC28F-C6EB-158D-0677-B30CA6F33BBE}"/>
          </ac:spMkLst>
        </pc:spChg>
      </pc:sldChg>
      <pc:sldChg chg="addSp delSp modSp new mod modClrScheme chgLayout">
        <pc:chgData name="Weifeng Xu" userId="e7aed605-a3dd-4d5a-a692-a87037af107b" providerId="ADAL" clId="{390E5E7A-0B9A-47FE-B8F5-F7A92DF72BA8}" dt="2025-04-05T01:34:20.017" v="828" actId="14100"/>
        <pc:sldMkLst>
          <pc:docMk/>
          <pc:sldMk cId="151045772" sldId="489"/>
        </pc:sldMkLst>
        <pc:spChg chg="del">
          <ac:chgData name="Weifeng Xu" userId="e7aed605-a3dd-4d5a-a692-a87037af107b" providerId="ADAL" clId="{390E5E7A-0B9A-47FE-B8F5-F7A92DF72BA8}" dt="2025-04-05T01:13:51.109" v="727" actId="700"/>
          <ac:spMkLst>
            <pc:docMk/>
            <pc:sldMk cId="151045772" sldId="489"/>
            <ac:spMk id="2" creationId="{8862BFDF-B576-25AF-3230-A64B6C93DF78}"/>
          </ac:spMkLst>
        </pc:spChg>
        <pc:spChg chg="del">
          <ac:chgData name="Weifeng Xu" userId="e7aed605-a3dd-4d5a-a692-a87037af107b" providerId="ADAL" clId="{390E5E7A-0B9A-47FE-B8F5-F7A92DF72BA8}" dt="2025-04-05T01:13:51.109" v="727" actId="700"/>
          <ac:spMkLst>
            <pc:docMk/>
            <pc:sldMk cId="151045772" sldId="489"/>
            <ac:spMk id="3" creationId="{4BB2DF06-55B8-295E-69A3-48F7728C48C4}"/>
          </ac:spMkLst>
        </pc:spChg>
        <pc:spChg chg="add del mod">
          <ac:chgData name="Weifeng Xu" userId="e7aed605-a3dd-4d5a-a692-a87037af107b" providerId="ADAL" clId="{390E5E7A-0B9A-47FE-B8F5-F7A92DF72BA8}" dt="2025-04-05T01:31:40.424" v="787" actId="478"/>
          <ac:spMkLst>
            <pc:docMk/>
            <pc:sldMk cId="151045772" sldId="489"/>
            <ac:spMk id="11" creationId="{639CC43D-9206-3AB5-A2DA-5FAEE5035C72}"/>
          </ac:spMkLst>
        </pc:spChg>
        <pc:spChg chg="add mod">
          <ac:chgData name="Weifeng Xu" userId="e7aed605-a3dd-4d5a-a692-a87037af107b" providerId="ADAL" clId="{390E5E7A-0B9A-47FE-B8F5-F7A92DF72BA8}" dt="2025-04-05T01:33:38.863" v="810" actId="1076"/>
          <ac:spMkLst>
            <pc:docMk/>
            <pc:sldMk cId="151045772" sldId="489"/>
            <ac:spMk id="13" creationId="{77182F61-FCC2-CAE2-6A86-385E372C31D0}"/>
          </ac:spMkLst>
        </pc:spChg>
        <pc:spChg chg="add mod">
          <ac:chgData name="Weifeng Xu" userId="e7aed605-a3dd-4d5a-a692-a87037af107b" providerId="ADAL" clId="{390E5E7A-0B9A-47FE-B8F5-F7A92DF72BA8}" dt="2025-04-05T01:34:20.017" v="828" actId="14100"/>
          <ac:spMkLst>
            <pc:docMk/>
            <pc:sldMk cId="151045772" sldId="489"/>
            <ac:spMk id="15" creationId="{6D91B2AA-CE78-81E1-AF16-F1AD176771A4}"/>
          </ac:spMkLst>
        </pc:spChg>
        <pc:picChg chg="add mod">
          <ac:chgData name="Weifeng Xu" userId="e7aed605-a3dd-4d5a-a692-a87037af107b" providerId="ADAL" clId="{390E5E7A-0B9A-47FE-B8F5-F7A92DF72BA8}" dt="2025-04-05T01:32:05.328" v="797" actId="1076"/>
          <ac:picMkLst>
            <pc:docMk/>
            <pc:sldMk cId="151045772" sldId="489"/>
            <ac:picMk id="5" creationId="{6DEF4693-9B86-31FF-1D44-B9C100180417}"/>
          </ac:picMkLst>
        </pc:picChg>
        <pc:picChg chg="add mod">
          <ac:chgData name="Weifeng Xu" userId="e7aed605-a3dd-4d5a-a692-a87037af107b" providerId="ADAL" clId="{390E5E7A-0B9A-47FE-B8F5-F7A92DF72BA8}" dt="2025-04-05T01:32:03.673" v="796" actId="1076"/>
          <ac:picMkLst>
            <pc:docMk/>
            <pc:sldMk cId="151045772" sldId="489"/>
            <ac:picMk id="7" creationId="{AA83D93E-1ED1-9A04-BBEB-E8FC16A94942}"/>
          </ac:picMkLst>
        </pc:picChg>
        <pc:picChg chg="add mod">
          <ac:chgData name="Weifeng Xu" userId="e7aed605-a3dd-4d5a-a692-a87037af107b" providerId="ADAL" clId="{390E5E7A-0B9A-47FE-B8F5-F7A92DF72BA8}" dt="2025-04-05T01:33:36.578" v="809" actId="1076"/>
          <ac:picMkLst>
            <pc:docMk/>
            <pc:sldMk cId="151045772" sldId="489"/>
            <ac:picMk id="9" creationId="{46DA54BC-93D6-6918-F1AC-FA71E15247CA}"/>
          </ac:picMkLst>
        </pc:pic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8224472" sldId="489"/>
        </pc:sldMkLst>
      </pc:sldChg>
      <pc:sldChg chg="addSp delSp modSp new mod modNotesTx">
        <pc:chgData name="Weifeng Xu" userId="e7aed605-a3dd-4d5a-a692-a87037af107b" providerId="ADAL" clId="{390E5E7A-0B9A-47FE-B8F5-F7A92DF72BA8}" dt="2025-04-05T01:41:22.041" v="865" actId="1076"/>
        <pc:sldMkLst>
          <pc:docMk/>
          <pc:sldMk cId="577834099" sldId="490"/>
        </pc:sldMkLst>
        <pc:spChg chg="add del mod">
          <ac:chgData name="Weifeng Xu" userId="e7aed605-a3dd-4d5a-a692-a87037af107b" providerId="ADAL" clId="{390E5E7A-0B9A-47FE-B8F5-F7A92DF72BA8}" dt="2025-04-05T01:26:36.306" v="781" actId="478"/>
          <ac:spMkLst>
            <pc:docMk/>
            <pc:sldMk cId="577834099" sldId="490"/>
            <ac:spMk id="6" creationId="{1260DF9D-28EA-9EA6-DB1E-C43C96FA9F4D}"/>
          </ac:spMkLst>
        </pc:spChg>
        <pc:picChg chg="add mod">
          <ac:chgData name="Weifeng Xu" userId="e7aed605-a3dd-4d5a-a692-a87037af107b" providerId="ADAL" clId="{390E5E7A-0B9A-47FE-B8F5-F7A92DF72BA8}" dt="2025-04-05T01:41:20.106" v="864" actId="1076"/>
          <ac:picMkLst>
            <pc:docMk/>
            <pc:sldMk cId="577834099" sldId="490"/>
            <ac:picMk id="3" creationId="{D3C9E71C-0598-0A20-8F9B-070F30C12812}"/>
          </ac:picMkLst>
        </pc:picChg>
        <pc:picChg chg="add del mod">
          <ac:chgData name="Weifeng Xu" userId="e7aed605-a3dd-4d5a-a692-a87037af107b" providerId="ADAL" clId="{390E5E7A-0B9A-47FE-B8F5-F7A92DF72BA8}" dt="2025-04-05T01:26:34.762" v="780" actId="478"/>
          <ac:picMkLst>
            <pc:docMk/>
            <pc:sldMk cId="577834099" sldId="490"/>
            <ac:picMk id="5" creationId="{86CE7CE5-E951-B3FD-B763-270C5E822E56}"/>
          </ac:picMkLst>
        </pc:picChg>
        <pc:picChg chg="add del mod">
          <ac:chgData name="Weifeng Xu" userId="e7aed605-a3dd-4d5a-a692-a87037af107b" providerId="ADAL" clId="{390E5E7A-0B9A-47FE-B8F5-F7A92DF72BA8}" dt="2025-04-05T01:26:36.954" v="782" actId="478"/>
          <ac:picMkLst>
            <pc:docMk/>
            <pc:sldMk cId="577834099" sldId="490"/>
            <ac:picMk id="8" creationId="{5760ADE4-878C-73E1-F5EF-1F682C74484B}"/>
          </ac:picMkLst>
        </pc:picChg>
        <pc:picChg chg="add del mod">
          <ac:chgData name="Weifeng Xu" userId="e7aed605-a3dd-4d5a-a692-a87037af107b" providerId="ADAL" clId="{390E5E7A-0B9A-47FE-B8F5-F7A92DF72BA8}" dt="2025-04-05T01:36:28.782" v="834" actId="478"/>
          <ac:picMkLst>
            <pc:docMk/>
            <pc:sldMk cId="577834099" sldId="490"/>
            <ac:picMk id="10" creationId="{4BBDD27E-EE34-532E-A75F-615869CA8E9D}"/>
          </ac:picMkLst>
        </pc:picChg>
        <pc:picChg chg="add mod">
          <ac:chgData name="Weifeng Xu" userId="e7aed605-a3dd-4d5a-a692-a87037af107b" providerId="ADAL" clId="{390E5E7A-0B9A-47FE-B8F5-F7A92DF72BA8}" dt="2025-04-05T01:41:22.041" v="865" actId="1076"/>
          <ac:picMkLst>
            <pc:docMk/>
            <pc:sldMk cId="577834099" sldId="490"/>
            <ac:picMk id="12" creationId="{E8FC3C45-83FF-FCEF-72CE-6A019A51CBDA}"/>
          </ac:picMkLst>
        </pc:picChg>
        <pc:picChg chg="add mod">
          <ac:chgData name="Weifeng Xu" userId="e7aed605-a3dd-4d5a-a692-a87037af107b" providerId="ADAL" clId="{390E5E7A-0B9A-47FE-B8F5-F7A92DF72BA8}" dt="2025-04-05T01:41:17.685" v="863" actId="1076"/>
          <ac:picMkLst>
            <pc:docMk/>
            <pc:sldMk cId="577834099" sldId="490"/>
            <ac:picMk id="13" creationId="{2ECD2528-6746-B1C9-49A8-BD2B1E568FBE}"/>
          </ac:picMkLst>
        </pc:pic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71785275" sldId="491"/>
        </pc:sldMkLst>
      </pc:sldChg>
      <pc:sldChg chg="delSp add mod">
        <pc:chgData name="Weifeng Xu" userId="e7aed605-a3dd-4d5a-a692-a87037af107b" providerId="ADAL" clId="{390E5E7A-0B9A-47FE-B8F5-F7A92DF72BA8}" dt="2025-04-05T01:41:09.762" v="858" actId="21"/>
        <pc:sldMkLst>
          <pc:docMk/>
          <pc:sldMk cId="1958439888" sldId="491"/>
        </pc:sldMkLst>
        <pc:picChg chg="del">
          <ac:chgData name="Weifeng Xu" userId="e7aed605-a3dd-4d5a-a692-a87037af107b" providerId="ADAL" clId="{390E5E7A-0B9A-47FE-B8F5-F7A92DF72BA8}" dt="2025-04-05T01:41:09.762" v="858" actId="21"/>
          <ac:picMkLst>
            <pc:docMk/>
            <pc:sldMk cId="1958439888" sldId="491"/>
            <ac:picMk id="5" creationId="{2ECD2528-6746-B1C9-49A8-BD2B1E568FBE}"/>
          </ac:picMkLst>
        </pc:picChg>
      </pc:sldChg>
      <pc:sldChg chg="addSp modSp new mod modNotesTx">
        <pc:chgData name="Weifeng Xu" userId="e7aed605-a3dd-4d5a-a692-a87037af107b" providerId="ADAL" clId="{390E5E7A-0B9A-47FE-B8F5-F7A92DF72BA8}" dt="2025-04-05T01:45:14.096" v="875" actId="1076"/>
        <pc:sldMkLst>
          <pc:docMk/>
          <pc:sldMk cId="1226175750" sldId="492"/>
        </pc:sldMkLst>
        <pc:picChg chg="add mod">
          <ac:chgData name="Weifeng Xu" userId="e7aed605-a3dd-4d5a-a692-a87037af107b" providerId="ADAL" clId="{390E5E7A-0B9A-47FE-B8F5-F7A92DF72BA8}" dt="2025-04-05T01:45:14.096" v="875" actId="1076"/>
          <ac:picMkLst>
            <pc:docMk/>
            <pc:sldMk cId="1226175750" sldId="492"/>
            <ac:picMk id="3" creationId="{9E65725E-307D-41F1-7D4B-3E5D0B875DC5}"/>
          </ac:picMkLst>
        </pc:pic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70632294" sldId="493"/>
        </pc:sldMkLst>
      </pc:sldChg>
      <pc:sldChg chg="addSp modSp new mod modClrScheme chgLayout">
        <pc:chgData name="Weifeng Xu" userId="e7aed605-a3dd-4d5a-a692-a87037af107b" providerId="ADAL" clId="{390E5E7A-0B9A-47FE-B8F5-F7A92DF72BA8}" dt="2025-04-05T01:58:20.279" v="930"/>
        <pc:sldMkLst>
          <pc:docMk/>
          <pc:sldMk cId="2195926017" sldId="493"/>
        </pc:sldMkLst>
        <pc:spChg chg="add mod">
          <ac:chgData name="Weifeng Xu" userId="e7aed605-a3dd-4d5a-a692-a87037af107b" providerId="ADAL" clId="{390E5E7A-0B9A-47FE-B8F5-F7A92DF72BA8}" dt="2025-04-05T01:58:20.279" v="930"/>
          <ac:spMkLst>
            <pc:docMk/>
            <pc:sldMk cId="2195926017" sldId="493"/>
            <ac:spMk id="2" creationId="{2EE7AB93-31EE-408A-F99C-0A863E97AC2B}"/>
          </ac:spMkLst>
        </pc:spChg>
        <pc:spChg chg="add mod">
          <ac:chgData name="Weifeng Xu" userId="e7aed605-a3dd-4d5a-a692-a87037af107b" providerId="ADAL" clId="{390E5E7A-0B9A-47FE-B8F5-F7A92DF72BA8}" dt="2025-04-05T01:58:17.229" v="929" actId="700"/>
          <ac:spMkLst>
            <pc:docMk/>
            <pc:sldMk cId="2195926017" sldId="493"/>
            <ac:spMk id="3" creationId="{2945BDCF-1825-42E9-BA0C-B9DDF3C52428}"/>
          </ac:spMkLst>
        </pc:spChg>
      </pc:sldChg>
      <pc:sldChg chg="addSp delSp modSp new mod ord modNotesTx">
        <pc:chgData name="Weifeng Xu" userId="e7aed605-a3dd-4d5a-a692-a87037af107b" providerId="ADAL" clId="{390E5E7A-0B9A-47FE-B8F5-F7A92DF72BA8}" dt="2025-04-05T01:57:50.777" v="926" actId="21"/>
        <pc:sldMkLst>
          <pc:docMk/>
          <pc:sldMk cId="3615192179" sldId="494"/>
        </pc:sldMkLst>
        <pc:spChg chg="add del mod">
          <ac:chgData name="Weifeng Xu" userId="e7aed605-a3dd-4d5a-a692-a87037af107b" providerId="ADAL" clId="{390E5E7A-0B9A-47FE-B8F5-F7A92DF72BA8}" dt="2025-04-05T01:57:50.777" v="926" actId="21"/>
          <ac:spMkLst>
            <pc:docMk/>
            <pc:sldMk cId="3615192179" sldId="494"/>
            <ac:spMk id="8" creationId="{5A09CCE7-2094-03BB-494B-7AD8C28F05AF}"/>
          </ac:spMkLst>
        </pc:spChg>
        <pc:picChg chg="add mod">
          <ac:chgData name="Weifeng Xu" userId="e7aed605-a3dd-4d5a-a692-a87037af107b" providerId="ADAL" clId="{390E5E7A-0B9A-47FE-B8F5-F7A92DF72BA8}" dt="2025-04-05T01:53:04.973" v="887" actId="1076"/>
          <ac:picMkLst>
            <pc:docMk/>
            <pc:sldMk cId="3615192179" sldId="494"/>
            <ac:picMk id="3" creationId="{533B5E52-7AA0-F51C-D08C-6A001FB44D7D}"/>
          </ac:picMkLst>
        </pc:picChg>
        <pc:picChg chg="add mod">
          <ac:chgData name="Weifeng Xu" userId="e7aed605-a3dd-4d5a-a692-a87037af107b" providerId="ADAL" clId="{390E5E7A-0B9A-47FE-B8F5-F7A92DF72BA8}" dt="2025-04-05T01:53:06.253" v="888" actId="1076"/>
          <ac:picMkLst>
            <pc:docMk/>
            <pc:sldMk cId="3615192179" sldId="494"/>
            <ac:picMk id="5" creationId="{DFC87D48-7752-9476-5A7F-56AEBC7B53EF}"/>
          </ac:picMkLst>
        </pc:picChg>
        <pc:picChg chg="add mod">
          <ac:chgData name="Weifeng Xu" userId="e7aed605-a3dd-4d5a-a692-a87037af107b" providerId="ADAL" clId="{390E5E7A-0B9A-47FE-B8F5-F7A92DF72BA8}" dt="2025-04-05T01:53:09.516" v="890" actId="14100"/>
          <ac:picMkLst>
            <pc:docMk/>
            <pc:sldMk cId="3615192179" sldId="494"/>
            <ac:picMk id="7" creationId="{476F9C24-BFD2-CA8A-74C7-95B64DDB4FD9}"/>
          </ac:picMkLst>
        </pc:picChg>
      </pc:sldChg>
      <pc:sldChg chg="addSp modSp new mod">
        <pc:chgData name="Weifeng Xu" userId="e7aed605-a3dd-4d5a-a692-a87037af107b" providerId="ADAL" clId="{390E5E7A-0B9A-47FE-B8F5-F7A92DF72BA8}" dt="2025-04-05T01:57:59.403" v="928" actId="1076"/>
        <pc:sldMkLst>
          <pc:docMk/>
          <pc:sldMk cId="2140116523" sldId="495"/>
        </pc:sldMkLst>
        <pc:spChg chg="add mod">
          <ac:chgData name="Weifeng Xu" userId="e7aed605-a3dd-4d5a-a692-a87037af107b" providerId="ADAL" clId="{390E5E7A-0B9A-47FE-B8F5-F7A92DF72BA8}" dt="2025-04-05T01:57:59.403" v="928" actId="1076"/>
          <ac:spMkLst>
            <pc:docMk/>
            <pc:sldMk cId="2140116523" sldId="495"/>
            <ac:spMk id="8" creationId="{5A09CCE7-2094-03BB-494B-7AD8C28F05AF}"/>
          </ac:spMkLst>
        </pc:spChg>
        <pc:picChg chg="add mod">
          <ac:chgData name="Weifeng Xu" userId="e7aed605-a3dd-4d5a-a692-a87037af107b" providerId="ADAL" clId="{390E5E7A-0B9A-47FE-B8F5-F7A92DF72BA8}" dt="2025-04-05T01:57:45.635" v="925" actId="1076"/>
          <ac:picMkLst>
            <pc:docMk/>
            <pc:sldMk cId="2140116523" sldId="495"/>
            <ac:picMk id="3" creationId="{35CCAE3D-0C26-32EE-89BA-F0C3521DC1FD}"/>
          </ac:picMkLst>
        </pc:picChg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.ed.ac.uk/~mscgis/11-12/s1104136/design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https://www.geos.ed.ac.uk/~mscgis/11-12/s1104136/design.htm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3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1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Summary of Each Database:</a:t>
            </a:r>
          </a:p>
          <a:p>
            <a:r>
              <a:rPr lang="en-US" b="1" dirty="0" err="1"/>
              <a:t>DatabaseLikely</a:t>
            </a:r>
            <a:r>
              <a:rPr lang="en-US" b="1" dirty="0"/>
              <a:t> </a:t>
            </a:r>
            <a:r>
              <a:rPr lang="en-US" b="1" dirty="0" err="1"/>
              <a:t>PurposeInvestigation</a:t>
            </a:r>
            <a:r>
              <a:rPr lang="en-US" b="1" dirty="0"/>
              <a:t> </a:t>
            </a:r>
            <a:r>
              <a:rPr lang="en-US" b="1" dirty="0" err="1"/>
              <a:t>Value</a:t>
            </a:r>
            <a:r>
              <a:rPr lang="en-US" dirty="0" err="1">
                <a:effectLst/>
              </a:rPr>
              <a:t>gmm_myplaces.dbStores</a:t>
            </a:r>
            <a:r>
              <a:rPr lang="en-US" dirty="0">
                <a:effectLst/>
              </a:rPr>
              <a:t> user’s saved places (favorites, starred locations, lists).Reveals important locations, travel history, and personal </a:t>
            </a:r>
            <a:r>
              <a:rPr lang="en-US" dirty="0" err="1">
                <a:effectLst/>
              </a:rPr>
              <a:t>interests.gmm_storage.dbStores</a:t>
            </a:r>
            <a:r>
              <a:rPr lang="en-US" dirty="0">
                <a:effectLst/>
              </a:rPr>
              <a:t> miscellaneous app data (cached maps, user preferences, offline map metadata).Shows user preferences, offline map usage, and app interaction </a:t>
            </a:r>
            <a:r>
              <a:rPr lang="en-US" dirty="0" err="1">
                <a:effectLst/>
              </a:rPr>
              <a:t>patterns.gmm_sync.dbManages</a:t>
            </a:r>
            <a:r>
              <a:rPr lang="en-US" dirty="0">
                <a:effectLst/>
              </a:rPr>
              <a:t> synchronization of Google Maps data (saved places, history) with the user’s Google </a:t>
            </a:r>
            <a:r>
              <a:rPr lang="en-US" dirty="0" err="1">
                <a:effectLst/>
              </a:rPr>
              <a:t>account.Indicates</a:t>
            </a:r>
            <a:r>
              <a:rPr lang="en-US" dirty="0">
                <a:effectLst/>
              </a:rPr>
              <a:t> sync activity, cross-device usage, and potential data </a:t>
            </a:r>
            <a:r>
              <a:rPr lang="en-US" dirty="0" err="1">
                <a:effectLst/>
              </a:rPr>
              <a:t>recovery.inbox_notifications.dbStores</a:t>
            </a:r>
            <a:r>
              <a:rPr lang="en-US" dirty="0">
                <a:effectLst/>
              </a:rPr>
              <a:t> notifications or in-app messages (e.g., traffic alerts, contribution prompts).Reveals user interactions, location-based alerts, and contribution behavior.ue3.dbLikely stores user experience data (A/B testing, feedback, usage metrics).Provides behavioral insights, feedback on locations, and feature usage </a:t>
            </a:r>
            <a:r>
              <a:rPr lang="en-US" dirty="0" err="1">
                <a:effectLst/>
              </a:rPr>
              <a:t>patterns.ugc_photos_location_data.dbManages</a:t>
            </a:r>
            <a:r>
              <a:rPr lang="en-US" dirty="0">
                <a:effectLst/>
              </a:rPr>
              <a:t> user-uploaded photos and their location data for Google Maps </a:t>
            </a:r>
            <a:r>
              <a:rPr lang="en-US" dirty="0" err="1">
                <a:effectLst/>
              </a:rPr>
              <a:t>contributions.Shows</a:t>
            </a:r>
            <a:r>
              <a:rPr lang="en-US" dirty="0">
                <a:effectLst/>
              </a:rPr>
              <a:t> where the user has been, timestamps of visits, and potential visual evidence via photos.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6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corpus (8): Identifies the data type being synced (e.g., saved places), linking to the </a:t>
            </a:r>
            <a:r>
              <a:rPr lang="en-GB" dirty="0" err="1"/>
              <a:t>sync_corpus</a:t>
            </a:r>
            <a:r>
              <a:rPr lang="en-GB" dirty="0"/>
              <a:t> table. </a:t>
            </a:r>
            <a:r>
              <a:rPr lang="en-GB" dirty="0" err="1"/>
              <a:t>key_string</a:t>
            </a:r>
            <a:r>
              <a:rPr lang="en-GB" dirty="0"/>
              <a:t> (1:0): A unique identifier for the sync item within its corpus, possibly a versioned key. timestamp (155447034604): Marks the time of the sync action (April 5, 2019, 15:45:34.604 UTC), useful for timeline building. </a:t>
            </a:r>
            <a:r>
              <a:rPr lang="en-GB" dirty="0" err="1"/>
              <a:t>merge_key</a:t>
            </a:r>
            <a:r>
              <a:rPr lang="en-GB" dirty="0"/>
              <a:t> (0): Indicates merge </a:t>
            </a:r>
            <a:r>
              <a:rPr lang="en-GB" dirty="0" err="1"/>
              <a:t>behavior</a:t>
            </a:r>
            <a:r>
              <a:rPr lang="en-GB" dirty="0"/>
              <a:t> during sync (0 suggests no merge, likely a new item). </a:t>
            </a:r>
            <a:r>
              <a:rPr lang="en-GB" dirty="0" err="1"/>
              <a:t>feature_print</a:t>
            </a:r>
            <a:r>
              <a:rPr lang="en-GB" dirty="0"/>
              <a:t> (NULL): A potential hash for data consistency, but NULL here, offering little insight. latitude (35734602): Scaled latitude (35.734602°N), pinpointing a location near Raleigh, NC, USA. longitude (-78636654): Scaled longitude (-78.636654°W), confirming the location with latitude. </a:t>
            </a:r>
            <a:r>
              <a:rPr lang="en-GB" dirty="0" err="1"/>
              <a:t>is_local</a:t>
            </a:r>
            <a:r>
              <a:rPr lang="en-GB" dirty="0"/>
              <a:t> (0): Shows the item is not local (already synced), suggesting it’s backed up in the cloud. </a:t>
            </a:r>
            <a:r>
              <a:rPr lang="en-GB" dirty="0" err="1"/>
              <a:t>sync_item</a:t>
            </a:r>
            <a:r>
              <a:rPr lang="en-GB" dirty="0"/>
              <a:t> (BLOB): Stores the serialized data (e.g., a saved place), which could reveal details if deserialized.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Key Differences Between </a:t>
            </a:r>
            <a:r>
              <a:rPr lang="en-GB" b="1" dirty="0" err="1"/>
              <a:t>last_sync_time</a:t>
            </a:r>
            <a:r>
              <a:rPr lang="en-GB" b="1" dirty="0"/>
              <a:t> and timestamp:</a:t>
            </a:r>
          </a:p>
          <a:p>
            <a:r>
              <a:rPr lang="en-GB" b="1" dirty="0" err="1"/>
              <a:t>Aspectlast_sync_time</a:t>
            </a:r>
            <a:r>
              <a:rPr lang="en-GB" b="1" dirty="0"/>
              <a:t> (in </a:t>
            </a:r>
            <a:r>
              <a:rPr lang="en-GB" b="1" dirty="0" err="1"/>
              <a:t>sync_corpus</a:t>
            </a:r>
            <a:r>
              <a:rPr lang="en-GB" b="1" dirty="0"/>
              <a:t>)timestamp (in </a:t>
            </a:r>
            <a:r>
              <a:rPr lang="en-GB" b="1" dirty="0" err="1"/>
              <a:t>sync_item</a:t>
            </a:r>
            <a:r>
              <a:rPr lang="en-GB" b="1" dirty="0"/>
              <a:t>)</a:t>
            </a:r>
            <a:r>
              <a:rPr lang="en-GB" b="1" dirty="0" err="1">
                <a:effectLst/>
              </a:rPr>
              <a:t>Definition</a:t>
            </a:r>
            <a:r>
              <a:rPr lang="en-GB" dirty="0" err="1">
                <a:effectLst/>
              </a:rPr>
              <a:t>The</a:t>
            </a:r>
            <a:r>
              <a:rPr lang="en-GB" dirty="0">
                <a:effectLst/>
              </a:rPr>
              <a:t> timestamp of the last successful sync for the entire </a:t>
            </a:r>
            <a:r>
              <a:rPr lang="en-GB" dirty="0" err="1">
                <a:effectLst/>
              </a:rPr>
              <a:t>corpus.The</a:t>
            </a:r>
            <a:r>
              <a:rPr lang="en-GB" dirty="0">
                <a:effectLst/>
              </a:rPr>
              <a:t> timestamp when a specific sync item was created or </a:t>
            </a:r>
            <a:r>
              <a:rPr lang="en-GB" dirty="0" err="1">
                <a:effectLst/>
              </a:rPr>
              <a:t>modified.</a:t>
            </a:r>
            <a:r>
              <a:rPr lang="en-GB" b="1" dirty="0" err="1">
                <a:effectLst/>
              </a:rPr>
              <a:t>Scope</a:t>
            </a:r>
            <a:r>
              <a:rPr lang="en-GB" dirty="0" err="1">
                <a:effectLst/>
              </a:rPr>
              <a:t>Applies</a:t>
            </a:r>
            <a:r>
              <a:rPr lang="en-GB" dirty="0">
                <a:effectLst/>
              </a:rPr>
              <a:t> to all items in a corpus (e.g., all saved places).Applies to a single item (e.g., one saved place).</a:t>
            </a:r>
            <a:r>
              <a:rPr lang="en-GB" b="1" dirty="0" err="1">
                <a:effectLst/>
              </a:rPr>
              <a:t>Purpose</a:t>
            </a:r>
            <a:r>
              <a:rPr lang="en-GB" dirty="0" err="1">
                <a:effectLst/>
              </a:rPr>
              <a:t>Tracks</a:t>
            </a:r>
            <a:r>
              <a:rPr lang="en-GB" dirty="0">
                <a:effectLst/>
              </a:rPr>
              <a:t> when the sync process for a data type was last </a:t>
            </a:r>
            <a:r>
              <a:rPr lang="en-GB" dirty="0" err="1">
                <a:effectLst/>
              </a:rPr>
              <a:t>completed.Tracks</a:t>
            </a:r>
            <a:r>
              <a:rPr lang="en-GB" dirty="0">
                <a:effectLst/>
              </a:rPr>
              <a:t> when a specific piece of data was added to the sync </a:t>
            </a:r>
            <a:r>
              <a:rPr lang="en-GB" dirty="0" err="1">
                <a:effectLst/>
              </a:rPr>
              <a:t>queue.</a:t>
            </a:r>
            <a:r>
              <a:rPr lang="en-GB" b="1" dirty="0" err="1">
                <a:effectLst/>
              </a:rPr>
              <a:t>Time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Represented</a:t>
            </a:r>
            <a:r>
              <a:rPr lang="en-GB" dirty="0" err="1">
                <a:effectLst/>
              </a:rPr>
              <a:t>Reflects</a:t>
            </a:r>
            <a:r>
              <a:rPr lang="en-GB" dirty="0">
                <a:effectLst/>
              </a:rPr>
              <a:t> the completion of a sync </a:t>
            </a:r>
            <a:r>
              <a:rPr lang="en-GB" dirty="0" err="1">
                <a:effectLst/>
              </a:rPr>
              <a:t>operation.Reflects</a:t>
            </a:r>
            <a:r>
              <a:rPr lang="en-GB" dirty="0">
                <a:effectLst/>
              </a:rPr>
              <a:t> the user action or data change that triggered the sync </a:t>
            </a:r>
            <a:r>
              <a:rPr lang="en-GB" dirty="0" err="1">
                <a:effectLst/>
              </a:rPr>
              <a:t>item.</a:t>
            </a:r>
            <a:r>
              <a:rPr lang="en-GB" b="1" dirty="0" err="1">
                <a:effectLst/>
              </a:rPr>
              <a:t>Value</a:t>
            </a:r>
            <a:r>
              <a:rPr lang="en-GB" b="1" dirty="0">
                <a:effectLst/>
              </a:rPr>
              <a:t> Example</a:t>
            </a:r>
            <a:r>
              <a:rPr lang="en-GB" dirty="0">
                <a:effectLst/>
              </a:rPr>
              <a:t>1581277539482000 (Feb 9, 2020, 20:25:39.482 UTC)155447034604 (April 5, 2019, 15:45:34.604 UTC)</a:t>
            </a:r>
            <a:r>
              <a:rPr lang="en-GB" b="1" dirty="0" err="1">
                <a:effectLst/>
              </a:rPr>
              <a:t>Units</a:t>
            </a:r>
            <a:r>
              <a:rPr lang="en-GB" dirty="0" err="1">
                <a:effectLst/>
              </a:rPr>
              <a:t>Microseconds</a:t>
            </a:r>
            <a:r>
              <a:rPr lang="en-GB" dirty="0">
                <a:effectLst/>
              </a:rPr>
              <a:t> (based on the value’s scale).Milliseconds (based on the value’s scale).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5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Forensic Value Summary of </a:t>
            </a:r>
            <a:r>
              <a:rPr lang="en-US" b="1" dirty="0" err="1"/>
              <a:t>ugc_photos_location_data.db</a:t>
            </a:r>
            <a:r>
              <a:rPr lang="en-US" b="1" dirty="0"/>
              <a:t> Tables:</a:t>
            </a:r>
          </a:p>
          <a:p>
            <a:r>
              <a:rPr lang="en-US" b="1" dirty="0" err="1"/>
              <a:t>TablePurposeForensic</a:t>
            </a:r>
            <a:r>
              <a:rPr lang="en-US" b="1" dirty="0"/>
              <a:t> </a:t>
            </a:r>
            <a:r>
              <a:rPr lang="en-US" b="1" dirty="0" err="1"/>
              <a:t>ValueOverall</a:t>
            </a:r>
            <a:r>
              <a:rPr lang="en-US" b="1" dirty="0"/>
              <a:t> </a:t>
            </a:r>
            <a:r>
              <a:rPr lang="en-US" b="1" dirty="0" err="1"/>
              <a:t>Value</a:t>
            </a:r>
            <a:r>
              <a:rPr lang="en-US" dirty="0" err="1">
                <a:effectLst/>
              </a:rPr>
              <a:t>android_metadataStores</a:t>
            </a:r>
            <a:r>
              <a:rPr lang="en-US" dirty="0">
                <a:effectLst/>
              </a:rPr>
              <a:t> the device’s locale setting (e.g., "</a:t>
            </a:r>
            <a:r>
              <a:rPr lang="en-US" dirty="0" err="1">
                <a:effectLst/>
              </a:rPr>
              <a:t>en_US</a:t>
            </a:r>
            <a:r>
              <a:rPr lang="en-US" dirty="0">
                <a:effectLst/>
              </a:rPr>
              <a:t>") for the app’s </a:t>
            </a:r>
            <a:r>
              <a:rPr lang="en-US" dirty="0" err="1">
                <a:effectLst/>
              </a:rPr>
              <a:t>environment.Very</a:t>
            </a:r>
            <a:r>
              <a:rPr lang="en-US" dirty="0">
                <a:effectLst/>
              </a:rPr>
              <a:t> Low. Provides minimal insight into the user’s region or language preference, with little </a:t>
            </a:r>
            <a:r>
              <a:rPr lang="en-US" dirty="0" err="1">
                <a:effectLst/>
              </a:rPr>
              <a:t>relevance.Very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Lowphotos_image_labelsStores</a:t>
            </a:r>
            <a:r>
              <a:rPr lang="en-US" dirty="0">
                <a:effectLst/>
              </a:rPr>
              <a:t> labels/tags for photos (e.g., "food," "outdoor") generated by image recognition or user </a:t>
            </a:r>
            <a:r>
              <a:rPr lang="en-US" dirty="0" err="1">
                <a:effectLst/>
              </a:rPr>
              <a:t>input.Moderate</a:t>
            </a:r>
            <a:r>
              <a:rPr lang="en-US" dirty="0">
                <a:effectLst/>
              </a:rPr>
              <a:t> to High. Reveals photo content (e.g., "food" suggests dining), providing behavioral and contextual </a:t>
            </a:r>
            <a:r>
              <a:rPr lang="en-US" dirty="0" err="1">
                <a:effectLst/>
              </a:rPr>
              <a:t>insights.Moderate</a:t>
            </a:r>
            <a:r>
              <a:rPr lang="en-US" dirty="0">
                <a:effectLst/>
              </a:rPr>
              <a:t> to </a:t>
            </a:r>
            <a:r>
              <a:rPr lang="en-US" dirty="0" err="1">
                <a:effectLst/>
              </a:rPr>
              <a:t>Highphotos_top_featureIdentifies</a:t>
            </a:r>
            <a:r>
              <a:rPr lang="en-US" dirty="0">
                <a:effectLst/>
              </a:rPr>
              <a:t> the primary feature in each photo (e.g., "plate of food") via image </a:t>
            </a:r>
            <a:r>
              <a:rPr lang="en-US" dirty="0" err="1">
                <a:effectLst/>
              </a:rPr>
              <a:t>analysis.Moderate</a:t>
            </a:r>
            <a:r>
              <a:rPr lang="en-US" dirty="0">
                <a:effectLst/>
              </a:rPr>
              <a:t> to High. Highlights the photo’s focus (e.g., "cake" suggests a celebration), aiding behavioral </a:t>
            </a:r>
            <a:r>
              <a:rPr lang="en-US" dirty="0" err="1">
                <a:effectLst/>
              </a:rPr>
              <a:t>analysis.Moderate</a:t>
            </a:r>
            <a:r>
              <a:rPr lang="en-US" dirty="0">
                <a:effectLst/>
              </a:rPr>
              <a:t> to High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3/data/data/com.google.android.apps.maps/databases/gmm_sync.db'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www.melissa.com/v2/lookups/latlngzip4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www.melissa.com/v2/lookups/latlngzip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www.melissa.com/v2/lookups/latlngzip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melissa.com/v2/lookups/latlngzip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3: GMS Google Maps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EBE5C-0266-0C30-F8D8-7A9D98B8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Tracking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CC28F-C6EB-158D-0677-B30CA6F33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5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F4693-9B86-31FF-1D44-B9C10018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6" y="248934"/>
            <a:ext cx="7247248" cy="51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3D93E-1ED1-9A04-BBEB-E8FC16A9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371" y="65002"/>
            <a:ext cx="2331434" cy="1124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A54BC-93D6-6918-F1AC-FA71E152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24" y="1189817"/>
            <a:ext cx="10107994" cy="5199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82F61-FCC2-CAE2-6A86-385E372C31D0}"/>
              </a:ext>
            </a:extLst>
          </p:cNvPr>
          <p:cNvSpPr txBox="1"/>
          <p:nvPr/>
        </p:nvSpPr>
        <p:spPr>
          <a:xfrm>
            <a:off x="860624" y="3856639"/>
            <a:ext cx="24723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a "corpus" might represent a category of data, such as saved places, search history, location history, or user contributions (e.g., reviews, photos).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1B2AA-CE78-81E1-AF16-F1AD176771A4}"/>
              </a:ext>
            </a:extLst>
          </p:cNvPr>
          <p:cNvSpPr txBox="1"/>
          <p:nvPr/>
        </p:nvSpPr>
        <p:spPr>
          <a:xfrm>
            <a:off x="929204" y="5310105"/>
            <a:ext cx="21721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a specific piece of corpus that needs to be uploaded to or downloaded from Google’s servers.</a:t>
            </a:r>
          </a:p>
        </p:txBody>
      </p:sp>
    </p:spTree>
    <p:extLst>
      <p:ext uri="{BB962C8B-B14F-4D97-AF65-F5344CB8AC3E}">
        <p14:creationId xmlns:p14="http://schemas.microsoft.com/office/powerpoint/2010/main" val="15104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9E71C-0598-0A20-8F9B-070F30C1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28" y="246728"/>
            <a:ext cx="7832515" cy="1406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C3C45-83FF-FCEF-72CE-6A019A51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05" y="1805989"/>
            <a:ext cx="6664015" cy="47290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CD2528-6746-B1C9-49A8-BD2B1E56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28" y="2514554"/>
            <a:ext cx="2977120" cy="14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5725E-307D-41F1-7D4B-3E5D0B87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21" y="483666"/>
            <a:ext cx="9258640" cy="55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7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7C0E-8F15-CE08-19BC-40130ADB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A16CC-B6EB-688C-5D33-CF17D392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08" y="975311"/>
            <a:ext cx="9121616" cy="163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5A375-7A06-8F33-8B13-90D9F1B8F375}"/>
              </a:ext>
            </a:extLst>
          </p:cNvPr>
          <p:cNvSpPr txBox="1"/>
          <p:nvPr/>
        </p:nvSpPr>
        <p:spPr>
          <a:xfrm>
            <a:off x="1013188" y="2803274"/>
            <a:ext cx="577623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 Use the below link to find the exact location using latitude and longitude​</a:t>
            </a:r>
          </a:p>
          <a:p>
            <a:pPr lvl="1">
              <a:buChar char="•"/>
            </a:pPr>
            <a:r>
              <a:rPr lang="en-US" dirty="0">
                <a:solidFill>
                  <a:srgbClr val="0563C1"/>
                </a:solidFill>
                <a:cs typeface="Arial"/>
                <a:hlinkClick r:id="rId3"/>
              </a:rPr>
              <a:t> </a:t>
            </a:r>
            <a:r>
              <a:rPr lang="en-US" dirty="0">
                <a:solidFill>
                  <a:srgbClr val="0563C1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https://www.melissa.com/v2/lookups/latlngzip4/</a:t>
            </a:r>
            <a:r>
              <a:rPr lang="en-US" dirty="0">
                <a:cs typeface="Arial"/>
              </a:rPr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  <a:r>
              <a:rPr lang="en-GB" dirty="0">
                <a:solidFill>
                  <a:srgbClr val="FF0000"/>
                </a:solidFill>
                <a:cs typeface="Segoe UI"/>
              </a:rPr>
              <a:t>E6 format</a:t>
            </a:r>
            <a:r>
              <a:rPr lang="en-GB" dirty="0">
                <a:cs typeface="Segoe UI"/>
              </a:rPr>
              <a:t>, which is a representation of latitude and </a:t>
            </a:r>
            <a:r>
              <a:rPr lang="en-GB" dirty="0">
                <a:cs typeface="Arial"/>
              </a:rPr>
              <a:t>longitude</a:t>
            </a:r>
            <a:r>
              <a:rPr lang="en-GB" dirty="0">
                <a:cs typeface="Segoe UI"/>
              </a:rPr>
              <a:t> in </a:t>
            </a:r>
            <a:r>
              <a:rPr lang="en-GB" dirty="0" err="1">
                <a:cs typeface="Segoe UI"/>
              </a:rPr>
              <a:t>microdegrees</a:t>
            </a:r>
            <a:r>
              <a:rPr lang="en-GB" dirty="0">
                <a:cs typeface="Segoe UI"/>
              </a:rPr>
              <a:t> (degree=</a:t>
            </a:r>
            <a:r>
              <a:rPr lang="en-GB" dirty="0" err="1">
                <a:cs typeface="Segoe UI"/>
              </a:rPr>
              <a:t>microdegrees</a:t>
            </a:r>
            <a:r>
              <a:rPr lang="en-GB" dirty="0">
                <a:cs typeface="Segoe UI"/>
              </a:rPr>
              <a:t> /</a:t>
            </a:r>
            <a:r>
              <a:rPr lang="en-US" b="0" i="0" dirty="0">
                <a:solidFill>
                  <a:srgbClr val="404040"/>
                </a:solidFill>
                <a:effectLst/>
                <a:latin typeface="Menlo"/>
              </a:rPr>
              <a:t>1,000,000</a:t>
            </a:r>
            <a:r>
              <a:rPr lang="en-GB" dirty="0">
                <a:cs typeface="Segoe UI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48C48-A115-74EB-F1F9-B26E87A7F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861762"/>
            <a:ext cx="3681366" cy="33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B5E52-7AA0-F51C-D08C-6A001FB4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02" y="826746"/>
            <a:ext cx="7338696" cy="541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87D48-7752-9476-5A7F-56AEBC7B5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2" y="1634454"/>
            <a:ext cx="1783235" cy="81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F9C24-BFD2-CA8A-74C7-95B64DDB4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613" y="1565552"/>
            <a:ext cx="8478393" cy="46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CAE3D-0C26-32EE-89BA-F0C3521DC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2" y="2278346"/>
            <a:ext cx="10442967" cy="1013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9CCE7-2094-03BB-494B-7AD8C28F05AF}"/>
              </a:ext>
            </a:extLst>
          </p:cNvPr>
          <p:cNvSpPr txBox="1"/>
          <p:nvPr/>
        </p:nvSpPr>
        <p:spPr>
          <a:xfrm>
            <a:off x="3284220" y="1581186"/>
            <a:ext cx="251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values in these tables</a:t>
            </a:r>
          </a:p>
        </p:txBody>
      </p:sp>
    </p:spTree>
    <p:extLst>
      <p:ext uri="{BB962C8B-B14F-4D97-AF65-F5344CB8AC3E}">
        <p14:creationId xmlns:p14="http://schemas.microsoft.com/office/powerpoint/2010/main" val="214011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AB93-31EE-408A-F99C-0A863E97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Behavioral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5BDCF-1825-42E9-BA0C-B9DDF3C52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2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2F0E-C250-4FC7-9D5B-D561021F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location data with timestamps</a:t>
            </a:r>
            <a:endParaRPr lang="en-US"/>
          </a:p>
        </p:txBody>
      </p:sp>
      <p:pic>
        <p:nvPicPr>
          <p:cNvPr id="5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422F8EA5-917E-4491-92E5-015F8E67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28486"/>
            <a:ext cx="11137105" cy="78658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5292F3-5E08-4E4F-9A84-EE878CC1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55781"/>
            <a:ext cx="7993856" cy="1870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42B1D-F035-4306-915C-C8D76C284F08}"/>
              </a:ext>
            </a:extLst>
          </p:cNvPr>
          <p:cNvSpPr txBox="1"/>
          <p:nvPr/>
        </p:nvSpPr>
        <p:spPr>
          <a:xfrm>
            <a:off x="9189244" y="384333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Table contains location data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03899-56BB-407F-A8F3-993CC6A092D3}"/>
              </a:ext>
            </a:extLst>
          </p:cNvPr>
          <p:cNvSpPr/>
          <p:nvPr/>
        </p:nvSpPr>
        <p:spPr>
          <a:xfrm>
            <a:off x="1427018" y="2708564"/>
            <a:ext cx="10640291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51AF526A-867B-423F-8716-317505D104CA}"/>
              </a:ext>
            </a:extLst>
          </p:cNvPr>
          <p:cNvSpPr txBox="1"/>
          <p:nvPr/>
        </p:nvSpPr>
        <p:spPr>
          <a:xfrm>
            <a:off x="920164" y="2053919"/>
            <a:ext cx="346768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(gmm_sync.db)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5295E-85CC-49E5-99A6-04035477DB76}"/>
              </a:ext>
            </a:extLst>
          </p:cNvPr>
          <p:cNvSpPr/>
          <p:nvPr/>
        </p:nvSpPr>
        <p:spPr>
          <a:xfrm>
            <a:off x="1866136" y="4981648"/>
            <a:ext cx="1418800" cy="32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C55E-CC8A-49D9-BE77-2DBA3D30A573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3323345" y="4126731"/>
            <a:ext cx="5846678" cy="1029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D8453112-FE18-42D5-9FE0-4625C23BB761}"/>
              </a:ext>
            </a:extLst>
          </p:cNvPr>
          <p:cNvSpPr txBox="1"/>
          <p:nvPr/>
        </p:nvSpPr>
        <p:spPr>
          <a:xfrm>
            <a:off x="920163" y="3384189"/>
            <a:ext cx="295798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Tables in gmm_sync database</a:t>
            </a:r>
          </a:p>
        </p:txBody>
      </p:sp>
    </p:spTree>
    <p:extLst>
      <p:ext uri="{BB962C8B-B14F-4D97-AF65-F5344CB8AC3E}">
        <p14:creationId xmlns:p14="http://schemas.microsoft.com/office/powerpoint/2010/main" val="210072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6B7-699F-45DA-A5EF-E80B7C7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Find the column that contains location data along with the timestamp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EA4C9-3F05-4066-BA6D-B5C33F8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0" y="2061190"/>
            <a:ext cx="10384389" cy="269485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6121F91-80CC-4633-9658-A7AA5F45C9AF}"/>
              </a:ext>
            </a:extLst>
          </p:cNvPr>
          <p:cNvSpPr txBox="1"/>
          <p:nvPr/>
        </p:nvSpPr>
        <p:spPr>
          <a:xfrm>
            <a:off x="945398" y="1698731"/>
            <a:ext cx="3179075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sync_item_data table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333CE-864C-4AE8-A1D0-A29BAB9233A0}"/>
              </a:ext>
            </a:extLst>
          </p:cNvPr>
          <p:cNvSpPr txBox="1"/>
          <p:nvPr/>
        </p:nvSpPr>
        <p:spPr>
          <a:xfrm>
            <a:off x="1159790" y="4827722"/>
            <a:ext cx="62849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 Use the below link to find the exact location using latitude and longitude​</a:t>
            </a:r>
          </a:p>
          <a:p>
            <a:pPr lvl="1">
              <a:buChar char="•"/>
            </a:pPr>
            <a:r>
              <a:rPr lang="en-US" dirty="0">
                <a:solidFill>
                  <a:srgbClr val="0563C1"/>
                </a:solidFill>
                <a:cs typeface="Arial"/>
                <a:hlinkClick r:id="rId3"/>
              </a:rPr>
              <a:t> </a:t>
            </a:r>
            <a:r>
              <a:rPr lang="en-US" dirty="0">
                <a:solidFill>
                  <a:srgbClr val="0563C1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https://www.melissa.com/v2/lookups/latlngzip4/</a:t>
            </a:r>
            <a:r>
              <a:rPr lang="en-US" dirty="0">
                <a:cs typeface="Arial"/>
              </a:rPr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  <a:r>
              <a:rPr lang="en-GB" dirty="0">
                <a:solidFill>
                  <a:srgbClr val="FF0000"/>
                </a:solidFill>
                <a:cs typeface="Segoe UI"/>
              </a:rPr>
              <a:t>E6 format</a:t>
            </a:r>
            <a:r>
              <a:rPr lang="en-GB" dirty="0">
                <a:cs typeface="Segoe UI"/>
              </a:rPr>
              <a:t>, which is a representation of latitude and </a:t>
            </a:r>
            <a:r>
              <a:rPr lang="en-GB" dirty="0">
                <a:cs typeface="Arial"/>
              </a:rPr>
              <a:t>longitude</a:t>
            </a:r>
            <a:r>
              <a:rPr lang="en-GB" dirty="0">
                <a:cs typeface="Segoe UI"/>
              </a:rPr>
              <a:t> in </a:t>
            </a:r>
            <a:r>
              <a:rPr lang="en-GB" dirty="0" err="1">
                <a:cs typeface="Segoe UI"/>
              </a:rPr>
              <a:t>microdegrees</a:t>
            </a:r>
            <a:r>
              <a:rPr lang="en-GB" dirty="0">
                <a:cs typeface="Segoe UI"/>
              </a:rPr>
              <a:t> (degree=</a:t>
            </a:r>
            <a:r>
              <a:rPr lang="en-GB" dirty="0" err="1">
                <a:cs typeface="Segoe UI"/>
              </a:rPr>
              <a:t>microdegrees</a:t>
            </a:r>
            <a:r>
              <a:rPr lang="en-GB" dirty="0">
                <a:cs typeface="Segoe UI"/>
              </a:rPr>
              <a:t> /</a:t>
            </a:r>
            <a:r>
              <a:rPr lang="en-US" b="0" i="0" dirty="0">
                <a:solidFill>
                  <a:srgbClr val="404040"/>
                </a:solidFill>
                <a:effectLst/>
                <a:latin typeface="Menlo"/>
              </a:rPr>
              <a:t>1,000,000</a:t>
            </a:r>
            <a:r>
              <a:rPr lang="en-GB" dirty="0">
                <a:cs typeface="Segoe UI"/>
              </a:rPr>
              <a:t>)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7C61A57-9A1A-4901-ACCB-6FE7F73DD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078" y="5261725"/>
            <a:ext cx="3686013" cy="9840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725F9B-E63C-4016-B0F3-EA4F9C86072B}"/>
              </a:ext>
            </a:extLst>
          </p:cNvPr>
          <p:cNvCxnSpPr>
            <a:cxnSpLocks/>
          </p:cNvCxnSpPr>
          <p:nvPr/>
        </p:nvCxnSpPr>
        <p:spPr>
          <a:xfrm>
            <a:off x="6917329" y="4441028"/>
            <a:ext cx="777580" cy="767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9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8187-4462-4637-82A4-44279C4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google maps?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1BD300-E4F7-445C-989C-1A2892DC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1" y="1502569"/>
            <a:ext cx="2623715" cy="4686299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524DDAE-5295-4281-B6A7-E80055CD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24" y="1502569"/>
            <a:ext cx="2623715" cy="468629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606D5-432A-4428-A731-0150A466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87" y="1502569"/>
            <a:ext cx="2623715" cy="468629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71D4A7-E0A4-4FFB-99C8-06A6C21B3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800" y="1502569"/>
            <a:ext cx="2623715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2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2C16-DAFF-4D2B-B96F-C889D36B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to find location using latitude and longitude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083C68-5459-4610-B19A-3E8CA8CC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8" y="1629321"/>
            <a:ext cx="4990454" cy="3263560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6A2B896-769F-4CD3-BA9C-6E6414FB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29" y="1689773"/>
            <a:ext cx="4564250" cy="420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762-9E9F-417B-81CC-AD8654E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b. Did suspect save any directions in offline mode?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8822-B69D-447E-8754-872FDF6A0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Step 1: Find the </a:t>
            </a:r>
            <a:r>
              <a:rPr lang="en-US">
                <a:solidFill>
                  <a:srgbClr val="7030A0"/>
                </a:solidFill>
                <a:cs typeface="Calibri"/>
              </a:rPr>
              <a:t>files folder</a:t>
            </a:r>
            <a:r>
              <a:rPr lang="en-US">
                <a:cs typeface="Calibri"/>
              </a:rPr>
              <a:t> where offline directions are stored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2: Find the </a:t>
            </a:r>
            <a:r>
              <a:rPr lang="en-US">
                <a:solidFill>
                  <a:srgbClr val="7030A0"/>
                </a:solidFill>
                <a:cs typeface="Calibri"/>
              </a:rPr>
              <a:t>file</a:t>
            </a:r>
            <a:r>
              <a:rPr lang="en-US">
                <a:cs typeface="Calibri"/>
              </a:rPr>
              <a:t> that contains the offline directions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3: Open the </a:t>
            </a:r>
            <a:r>
              <a:rPr lang="en-US">
                <a:solidFill>
                  <a:srgbClr val="7030A0"/>
                </a:solidFill>
                <a:cs typeface="Calibri"/>
              </a:rPr>
              <a:t>file </a:t>
            </a:r>
            <a:r>
              <a:rPr lang="en-US">
                <a:solidFill>
                  <a:srgbClr val="002060"/>
                </a:solidFill>
                <a:cs typeface="Calibri"/>
              </a:rPr>
              <a:t>that </a:t>
            </a:r>
            <a:r>
              <a:rPr lang="en-US">
                <a:solidFill>
                  <a:srgbClr val="000000"/>
                </a:solidFill>
                <a:cs typeface="Calibri"/>
              </a:rPr>
              <a:t>contains</a:t>
            </a:r>
            <a:r>
              <a:rPr lang="en-US">
                <a:cs typeface="Calibri"/>
              </a:rPr>
              <a:t> the offline directions and look at the saved data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99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428F-AABF-41AE-8181-2E892E9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files folder where offline directions are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87D601-3C61-42A4-8746-C9DC4B7B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EFA7ED-03FF-47D0-89C6-E4FE5F915323}"/>
              </a:ext>
            </a:extLst>
          </p:cNvPr>
          <p:cNvSpPr/>
          <p:nvPr/>
        </p:nvSpPr>
        <p:spPr>
          <a:xfrm>
            <a:off x="1648691" y="2653146"/>
            <a:ext cx="7689273" cy="374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B1124DD-E184-48DC-97F0-0077B3D9092E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E39D1-1538-8AFE-33E7-C27368D0555C}"/>
              </a:ext>
            </a:extLst>
          </p:cNvPr>
          <p:cNvSpPr/>
          <p:nvPr/>
        </p:nvSpPr>
        <p:spPr>
          <a:xfrm>
            <a:off x="1554480" y="4511040"/>
            <a:ext cx="1074420" cy="289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9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5E2B-8561-4508-9675-6CE91DFD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file that contains offline directions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DE8FC48-521C-48FA-A529-6908EE50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28" y="1991169"/>
            <a:ext cx="6567888" cy="4375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4F21D-7F10-4993-8C0A-D9C516C3384E}"/>
              </a:ext>
            </a:extLst>
          </p:cNvPr>
          <p:cNvSpPr/>
          <p:nvPr/>
        </p:nvSpPr>
        <p:spPr>
          <a:xfrm>
            <a:off x="1454962" y="2278604"/>
            <a:ext cx="6216934" cy="296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567A1-24BB-41CA-B5D4-1C28547BB5E1}"/>
              </a:ext>
            </a:extLst>
          </p:cNvPr>
          <p:cNvSpPr/>
          <p:nvPr/>
        </p:nvSpPr>
        <p:spPr>
          <a:xfrm>
            <a:off x="1454962" y="5584909"/>
            <a:ext cx="3194765" cy="232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02C67F9-7D96-4027-AC94-2CC2AE5ADFCD}"/>
              </a:ext>
            </a:extLst>
          </p:cNvPr>
          <p:cNvSpPr txBox="1"/>
          <p:nvPr/>
        </p:nvSpPr>
        <p:spPr>
          <a:xfrm>
            <a:off x="1098572" y="1623326"/>
            <a:ext cx="2423612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files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BB3A-CEE1-4277-91C3-A4E657F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Open the file that contains offline directions and look at the saved data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DC28BF9-80A4-4A1B-B8F9-282D00DD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6" y="2065320"/>
            <a:ext cx="11150186" cy="67666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74128CB-EB07-4BCA-A665-0E89BFC19197}"/>
              </a:ext>
            </a:extLst>
          </p:cNvPr>
          <p:cNvSpPr txBox="1"/>
          <p:nvPr/>
        </p:nvSpPr>
        <p:spPr>
          <a:xfrm>
            <a:off x="842672" y="16922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3AB95BD-B254-424E-9308-ACDC70F6DC5E}"/>
              </a:ext>
            </a:extLst>
          </p:cNvPr>
          <p:cNvSpPr txBox="1"/>
          <p:nvPr/>
        </p:nvSpPr>
        <p:spPr>
          <a:xfrm>
            <a:off x="842671" y="2764257"/>
            <a:ext cx="40684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Offline saved directions of below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AD33E-FF16-4362-9217-10691EC7FBA8}"/>
              </a:ext>
            </a:extLst>
          </p:cNvPr>
          <p:cNvSpPr/>
          <p:nvPr/>
        </p:nvSpPr>
        <p:spPr>
          <a:xfrm>
            <a:off x="1248318" y="2407757"/>
            <a:ext cx="10685611" cy="32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ext&#10;&#10;Description automatically generated">
            <a:extLst>
              <a:ext uri="{FF2B5EF4-FFF2-40B4-BE49-F238E27FC236}">
                <a16:creationId xmlns:a16="http://schemas.microsoft.com/office/drawing/2014/main" id="{D39C21C3-B553-4A67-8EB0-97DA48F2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9" y="3133721"/>
            <a:ext cx="7973878" cy="32769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111976-6C5D-4634-979F-57753FD5D1CC}"/>
              </a:ext>
            </a:extLst>
          </p:cNvPr>
          <p:cNvSpPr/>
          <p:nvPr/>
        </p:nvSpPr>
        <p:spPr>
          <a:xfrm>
            <a:off x="835030" y="3247248"/>
            <a:ext cx="7973408" cy="52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ACB443-1098-4305-9295-5629973D0BF7}"/>
              </a:ext>
            </a:extLst>
          </p:cNvPr>
          <p:cNvSpPr/>
          <p:nvPr/>
        </p:nvSpPr>
        <p:spPr>
          <a:xfrm>
            <a:off x="835030" y="4952062"/>
            <a:ext cx="7921747" cy="490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736972-2697-44F7-AB4A-3B74DFD97C88}"/>
              </a:ext>
            </a:extLst>
          </p:cNvPr>
          <p:cNvSpPr/>
          <p:nvPr/>
        </p:nvSpPr>
        <p:spPr>
          <a:xfrm>
            <a:off x="835030" y="5894875"/>
            <a:ext cx="7973408" cy="50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8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5987-9C57-453F-A137-F5C7F941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pic>
        <p:nvPicPr>
          <p:cNvPr id="10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BDE059-C971-446D-951F-F2B88BC0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86" y="1849421"/>
            <a:ext cx="9811442" cy="3691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C349F-95EB-4147-9368-9B401C213287}"/>
              </a:ext>
            </a:extLst>
          </p:cNvPr>
          <p:cNvSpPr/>
          <p:nvPr/>
        </p:nvSpPr>
        <p:spPr>
          <a:xfrm>
            <a:off x="951267" y="3324740"/>
            <a:ext cx="9820289" cy="45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1D9B-2CD1-4A62-A542-FC90C9B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ADFF0-64FD-4BC0-B0B0-C813334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Understand the application</a:t>
            </a:r>
          </a:p>
          <a:p>
            <a:r>
              <a:rPr lang="en-US">
                <a:ea typeface="+mn-lt"/>
                <a:cs typeface="+mn-lt"/>
              </a:rPr>
              <a:t>Locate the application package/folder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Look at the application directories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Go to the "databases" directory 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Open gmm_sync.db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Explore the tables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Look at the data in each column and fetch the information needed</a:t>
            </a:r>
          </a:p>
          <a:p>
            <a:r>
              <a:rPr lang="en-US">
                <a:ea typeface="+mn-lt"/>
                <a:cs typeface="+mn-lt"/>
              </a:rPr>
              <a:t>Go to files folder to locate offline directions file</a:t>
            </a:r>
          </a:p>
          <a:p>
            <a:r>
              <a:rPr lang="en-US">
                <a:ea typeface="+mn-lt"/>
                <a:cs typeface="+mn-lt"/>
              </a:rPr>
              <a:t>Fetch the information needed from that file</a:t>
            </a:r>
          </a:p>
        </p:txBody>
      </p:sp>
    </p:spTree>
    <p:extLst>
      <p:ext uri="{BB962C8B-B14F-4D97-AF65-F5344CB8AC3E}">
        <p14:creationId xmlns:p14="http://schemas.microsoft.com/office/powerpoint/2010/main" val="3418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0A8A-C046-407D-967E-525ECB10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Map evidence generation and investigations</a:t>
            </a:r>
            <a:endParaRPr lang="en-US" dirty="0"/>
          </a:p>
        </p:txBody>
      </p:sp>
      <p:pic>
        <p:nvPicPr>
          <p:cNvPr id="1026" name="Picture 2" descr="Google Maps Logo and symbol, meaning, history, PNG, brand">
            <a:extLst>
              <a:ext uri="{FF2B5EF4-FFF2-40B4-BE49-F238E27FC236}">
                <a16:creationId xmlns:a16="http://schemas.microsoft.com/office/drawing/2014/main" id="{7C32ACC9-3BA7-8936-73E6-B64B27E1E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r="13158"/>
          <a:stretch/>
        </p:blipFill>
        <p:spPr bwMode="auto">
          <a:xfrm>
            <a:off x="576282" y="3163870"/>
            <a:ext cx="1177766" cy="9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11D26F-B3B1-AB38-9961-33060833A860}"/>
              </a:ext>
            </a:extLst>
          </p:cNvPr>
          <p:cNvSpPr/>
          <p:nvPr/>
        </p:nvSpPr>
        <p:spPr>
          <a:xfrm>
            <a:off x="2148083" y="3333696"/>
            <a:ext cx="190982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a place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3DD601-0AAB-9CC7-BD6B-BE7D6AC9A048}"/>
              </a:ext>
            </a:extLst>
          </p:cNvPr>
          <p:cNvSpPr/>
          <p:nvPr/>
        </p:nvSpPr>
        <p:spPr>
          <a:xfrm>
            <a:off x="2148084" y="2431114"/>
            <a:ext cx="190982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a place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C3A8B5-4D93-3938-AE53-6573B50F903A}"/>
              </a:ext>
            </a:extLst>
          </p:cNvPr>
          <p:cNvSpPr/>
          <p:nvPr/>
        </p:nvSpPr>
        <p:spPr>
          <a:xfrm>
            <a:off x="2148083" y="4366594"/>
            <a:ext cx="190982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for a route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2A726E4F-655A-9CF3-63B1-A587BA58E1F8}"/>
              </a:ext>
            </a:extLst>
          </p:cNvPr>
          <p:cNvSpPr/>
          <p:nvPr/>
        </p:nvSpPr>
        <p:spPr>
          <a:xfrm>
            <a:off x="5229513" y="2700873"/>
            <a:ext cx="1165115" cy="193548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 /Files (saved evidence)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9F10B3-C0AE-A0F4-20E9-A2E1654619AC}"/>
              </a:ext>
            </a:extLst>
          </p:cNvPr>
          <p:cNvSpPr/>
          <p:nvPr/>
        </p:nvSpPr>
        <p:spPr>
          <a:xfrm>
            <a:off x="7542534" y="3333696"/>
            <a:ext cx="208297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inserted coordinates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C81E60-0EE8-5836-7D42-FDC4B5F7282F}"/>
              </a:ext>
            </a:extLst>
          </p:cNvPr>
          <p:cNvSpPr/>
          <p:nvPr/>
        </p:nvSpPr>
        <p:spPr>
          <a:xfrm>
            <a:off x="7542535" y="2431114"/>
            <a:ext cx="208297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searched coordinates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9327EF-1409-37BA-E005-6F110D830926}"/>
              </a:ext>
            </a:extLst>
          </p:cNvPr>
          <p:cNvSpPr/>
          <p:nvPr/>
        </p:nvSpPr>
        <p:spPr>
          <a:xfrm>
            <a:off x="7542533" y="4366594"/>
            <a:ext cx="2082973" cy="6597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searched route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C12E8-78DA-DF22-C333-572388B92594}"/>
              </a:ext>
            </a:extLst>
          </p:cNvPr>
          <p:cNvCxnSpPr>
            <a:cxnSpLocks/>
          </p:cNvCxnSpPr>
          <p:nvPr/>
        </p:nvCxnSpPr>
        <p:spPr>
          <a:xfrm flipV="1">
            <a:off x="1395908" y="2700873"/>
            <a:ext cx="752175" cy="78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33F2B2-C078-3A13-9DAB-A0364B25473B}"/>
              </a:ext>
            </a:extLst>
          </p:cNvPr>
          <p:cNvCxnSpPr>
            <a:endCxn id="5" idx="2"/>
          </p:cNvCxnSpPr>
          <p:nvPr/>
        </p:nvCxnSpPr>
        <p:spPr>
          <a:xfrm>
            <a:off x="1395908" y="3486685"/>
            <a:ext cx="752175" cy="17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09FDF5-0C3E-1D2B-05F9-2311C1C582F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395908" y="3555265"/>
            <a:ext cx="752175" cy="114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12D723-8541-1602-50EF-FDD22CC2030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4057907" y="2760993"/>
            <a:ext cx="1171606" cy="90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4D5681-5D97-8097-6586-807AD43CA2D7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4057906" y="3663575"/>
            <a:ext cx="1171607" cy="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D520D4-35BD-770C-F592-5FBF099C0E1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4057906" y="3668613"/>
            <a:ext cx="1171607" cy="102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573FBA-0D1B-37A8-A6BC-1DF180AEED86}"/>
              </a:ext>
            </a:extLst>
          </p:cNvPr>
          <p:cNvCxnSpPr>
            <a:cxnSpLocks/>
            <a:stCxn id="9" idx="4"/>
            <a:endCxn id="11" idx="2"/>
          </p:cNvCxnSpPr>
          <p:nvPr/>
        </p:nvCxnSpPr>
        <p:spPr>
          <a:xfrm flipV="1">
            <a:off x="6394628" y="2760993"/>
            <a:ext cx="1147907" cy="90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A073F8-12B1-5DCF-FE5E-F71F501C9676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6394628" y="3663575"/>
            <a:ext cx="1147906" cy="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4C8DBF-BE17-18F9-49D4-4FB0551EED8D}"/>
              </a:ext>
            </a:extLst>
          </p:cNvPr>
          <p:cNvCxnSpPr>
            <a:cxnSpLocks/>
            <a:stCxn id="9" idx="4"/>
            <a:endCxn id="12" idx="2"/>
          </p:cNvCxnSpPr>
          <p:nvPr/>
        </p:nvCxnSpPr>
        <p:spPr>
          <a:xfrm>
            <a:off x="6394628" y="3668613"/>
            <a:ext cx="1147905" cy="102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Database, document, file, sqlite icon - Download on Iconfinder">
            <a:extLst>
              <a:ext uri="{FF2B5EF4-FFF2-40B4-BE49-F238E27FC236}">
                <a16:creationId xmlns:a16="http://schemas.microsoft.com/office/drawing/2014/main" id="{18E11896-D7C0-3EEC-7426-03403718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15" y="3231279"/>
            <a:ext cx="869631" cy="8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atabase, document, file, sqlite icon - Download on Iconfinder">
            <a:extLst>
              <a:ext uri="{FF2B5EF4-FFF2-40B4-BE49-F238E27FC236}">
                <a16:creationId xmlns:a16="http://schemas.microsoft.com/office/drawing/2014/main" id="{8FB4FB44-DF00-77A5-27A2-C4F8FFE5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13" y="3293917"/>
            <a:ext cx="869631" cy="8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4C088F7-C827-D2A6-9527-43BA97431F45}"/>
              </a:ext>
            </a:extLst>
          </p:cNvPr>
          <p:cNvSpPr/>
          <p:nvPr/>
        </p:nvSpPr>
        <p:spPr>
          <a:xfrm>
            <a:off x="1936928" y="2092225"/>
            <a:ext cx="2349486" cy="3368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6FEEEF-67B1-8F2E-1C82-66386088516C}"/>
              </a:ext>
            </a:extLst>
          </p:cNvPr>
          <p:cNvSpPr txBox="1"/>
          <p:nvPr/>
        </p:nvSpPr>
        <p:spPr>
          <a:xfrm>
            <a:off x="2424608" y="5561951"/>
            <a:ext cx="1633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a typeface="+mn-lt"/>
                <a:cs typeface="+mn-lt"/>
              </a:rPr>
              <a:t>Map use scenarios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615680-C3E5-5DE3-3A0D-8DBF476BCB85}"/>
              </a:ext>
            </a:extLst>
          </p:cNvPr>
          <p:cNvSpPr txBox="1"/>
          <p:nvPr/>
        </p:nvSpPr>
        <p:spPr>
          <a:xfrm>
            <a:off x="7794670" y="5460265"/>
            <a:ext cx="1578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a typeface="+mn-lt"/>
                <a:cs typeface="+mn-lt"/>
              </a:rPr>
              <a:t>investigation scenarios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700392-FED0-445A-33C4-8E3AB623F355}"/>
              </a:ext>
            </a:extLst>
          </p:cNvPr>
          <p:cNvSpPr/>
          <p:nvPr/>
        </p:nvSpPr>
        <p:spPr>
          <a:xfrm>
            <a:off x="7367844" y="2036447"/>
            <a:ext cx="2349486" cy="3368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9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1E24-FC06-4BCD-A131-6887645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Forensic questions related to location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42B9-8BBA-45BE-8F1B-EBAAA944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Which places did a suspect visit and at what time?</a:t>
            </a:r>
            <a:endParaRPr lang="en-US" dirty="0">
              <a:cs typeface="Calibri"/>
            </a:endParaRP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Did the suspect save any directions in offline mode?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was the suspect’s starting point?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was the distance from source to destination?</a:t>
            </a: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Which route did the suspect choose?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Was there any toll plaza on the way?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How long does it take to reach the destination?</a:t>
            </a:r>
            <a:endParaRPr lang="en-US" dirty="0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 dirty="0">
                <a:cs typeface="Calibri"/>
              </a:rPr>
              <a:t>Did the suspect make any stops on the way?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54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68CD37-E6DD-0032-B6B1-C69F69ED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used by Google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71026-E3E5-712A-9C15-2C9BFD5AE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1B9F-70FB-441C-8B57-05EEA00E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databases related to Google Map</a:t>
            </a:r>
            <a:endParaRPr lang="en-US" dirty="0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C5645B-5A6F-4792-A752-153306F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24B2CB-B8C3-4C76-82A6-345EBF3FC18D}"/>
              </a:ext>
            </a:extLst>
          </p:cNvPr>
          <p:cNvSpPr/>
          <p:nvPr/>
        </p:nvSpPr>
        <p:spPr>
          <a:xfrm>
            <a:off x="1676400" y="2667000"/>
            <a:ext cx="7592291" cy="318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B0A9DCD-7971-4082-BF02-0BF7275D3232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54D478D-D764-4633-B4EC-12516E2AF6AF}"/>
              </a:ext>
            </a:extLst>
          </p:cNvPr>
          <p:cNvSpPr txBox="1"/>
          <p:nvPr/>
        </p:nvSpPr>
        <p:spPr>
          <a:xfrm>
            <a:off x="8063031" y="2311709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38A23A-9A9D-1ABF-A5F6-BA8E1BF23A9F}"/>
              </a:ext>
            </a:extLst>
          </p:cNvPr>
          <p:cNvSpPr/>
          <p:nvPr/>
        </p:nvSpPr>
        <p:spPr>
          <a:xfrm>
            <a:off x="1654989" y="4255230"/>
            <a:ext cx="1307365" cy="318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2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8821C8-22FE-4240-9CB9-C4B9409F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5" y="2081954"/>
            <a:ext cx="9259252" cy="3310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1F0871-2CC6-433A-9738-A9A849CD33CA}"/>
              </a:ext>
            </a:extLst>
          </p:cNvPr>
          <p:cNvSpPr/>
          <p:nvPr/>
        </p:nvSpPr>
        <p:spPr>
          <a:xfrm>
            <a:off x="1585715" y="2457922"/>
            <a:ext cx="8672945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02DF2B8-73CF-4FBA-A656-15D7CB514F1D}"/>
              </a:ext>
            </a:extLst>
          </p:cNvPr>
          <p:cNvSpPr txBox="1"/>
          <p:nvPr/>
        </p:nvSpPr>
        <p:spPr>
          <a:xfrm>
            <a:off x="1002251" y="1714822"/>
            <a:ext cx="2984535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Google Maps databases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F54A5-0BBE-4637-9315-DC51FDF4275F}"/>
              </a:ext>
            </a:extLst>
          </p:cNvPr>
          <p:cNvSpPr/>
          <p:nvPr/>
        </p:nvSpPr>
        <p:spPr>
          <a:xfrm>
            <a:off x="1495307" y="3594463"/>
            <a:ext cx="1698709" cy="33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F8BBF-B920-244A-1702-F63BD7E0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36" y="86206"/>
            <a:ext cx="8222323" cy="6685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E9DECA-F827-4AF8-5DBE-BC5EDE40A907}"/>
              </a:ext>
            </a:extLst>
          </p:cNvPr>
          <p:cNvSpPr txBox="1"/>
          <p:nvPr/>
        </p:nvSpPr>
        <p:spPr>
          <a:xfrm>
            <a:off x="1075336" y="1281386"/>
            <a:ext cx="2181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Google Maps Mobile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8775C-08DA-88E3-44BB-01B6146638DD}"/>
              </a:ext>
            </a:extLst>
          </p:cNvPr>
          <p:cNvSpPr txBox="1"/>
          <p:nvPr/>
        </p:nvSpPr>
        <p:spPr>
          <a:xfrm>
            <a:off x="9297659" y="3712285"/>
            <a:ext cx="26298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Location-based notifications might indicate where the user was at a specific time (e.g., a traffic alert near a certain address).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A1AA6-5573-3EDB-9E74-16DE3C44603E}"/>
              </a:ext>
            </a:extLst>
          </p:cNvPr>
          <p:cNvSpPr txBox="1"/>
          <p:nvPr/>
        </p:nvSpPr>
        <p:spPr>
          <a:xfrm>
            <a:off x="1075336" y="6140563"/>
            <a:ext cx="2499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User-Generated Content</a:t>
            </a:r>
          </a:p>
        </p:txBody>
      </p:sp>
    </p:spTree>
    <p:extLst>
      <p:ext uri="{BB962C8B-B14F-4D97-AF65-F5344CB8AC3E}">
        <p14:creationId xmlns:p14="http://schemas.microsoft.com/office/powerpoint/2010/main" val="412120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68F8-A765-776F-AAA9-82D419D5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04FA2-B866-D134-BFF6-B55868EE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These databases collectively provide a wealth of information about the user’s location history, travel habits, and interactions with Google Maps:</a:t>
            </a:r>
          </a:p>
          <a:p>
            <a:pPr lvl="1"/>
            <a:r>
              <a:rPr lang="en-GB" b="1" dirty="0"/>
              <a:t>Location Tracking</a:t>
            </a:r>
            <a:r>
              <a:rPr lang="en-GB" dirty="0"/>
              <a:t>: </a:t>
            </a:r>
            <a:r>
              <a:rPr lang="en-GB" dirty="0" err="1">
                <a:solidFill>
                  <a:srgbClr val="7030A0"/>
                </a:solidFill>
              </a:rPr>
              <a:t>gmm_myplaces.db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and </a:t>
            </a:r>
            <a:r>
              <a:rPr lang="en-GB" dirty="0" err="1">
                <a:solidFill>
                  <a:srgbClr val="7030A0"/>
                </a:solidFill>
              </a:rPr>
              <a:t>ugc_photos_location_data.db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are particularly valuable for mapping the user’s movements and identifying significant locations.</a:t>
            </a:r>
          </a:p>
          <a:p>
            <a:pPr lvl="1"/>
            <a:r>
              <a:rPr lang="en-GB" b="1" dirty="0" err="1"/>
              <a:t>Behavioral</a:t>
            </a:r>
            <a:r>
              <a:rPr lang="en-GB" b="1" dirty="0"/>
              <a:t> Patterns</a:t>
            </a:r>
            <a:r>
              <a:rPr lang="en-GB" dirty="0"/>
              <a:t>: </a:t>
            </a:r>
            <a:r>
              <a:rPr lang="en-GB" dirty="0">
                <a:solidFill>
                  <a:srgbClr val="7030A0"/>
                </a:solidFill>
              </a:rPr>
              <a:t>ue3.db </a:t>
            </a:r>
            <a:r>
              <a:rPr lang="en-GB" dirty="0"/>
              <a:t>and </a:t>
            </a:r>
            <a:r>
              <a:rPr lang="en-GB" dirty="0" err="1">
                <a:solidFill>
                  <a:srgbClr val="7030A0"/>
                </a:solidFill>
              </a:rPr>
              <a:t>inbox_notifications.db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can reveal how the user interacts with the app and what notifications they received, shedding light on their activities and interests.</a:t>
            </a:r>
          </a:p>
          <a:p>
            <a:pPr lvl="1"/>
            <a:r>
              <a:rPr lang="en-GB" b="1" dirty="0"/>
              <a:t>Travel Planning</a:t>
            </a:r>
            <a:r>
              <a:rPr lang="en-GB" dirty="0"/>
              <a:t>: </a:t>
            </a:r>
            <a:r>
              <a:rPr lang="en-GB" dirty="0" err="1">
                <a:solidFill>
                  <a:srgbClr val="7030A0"/>
                </a:solidFill>
              </a:rPr>
              <a:t>gmm_storage.db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might indicate offline map usage, suggesting areas the user planned to visit without internet access.</a:t>
            </a:r>
          </a:p>
          <a:p>
            <a:pPr lvl="1"/>
            <a:r>
              <a:rPr lang="en-GB" b="1" dirty="0"/>
              <a:t>Data Synchronization: </a:t>
            </a:r>
            <a:r>
              <a:rPr lang="en-GB" dirty="0" err="1">
                <a:solidFill>
                  <a:srgbClr val="7030A0"/>
                </a:solidFill>
              </a:rPr>
              <a:t>gmm_sync.db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can show when and what data was synced, potentially linking to other devices or backups.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4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1614</Words>
  <Application>Microsoft Office PowerPoint</Application>
  <PresentationFormat>Widescreen</PresentationFormat>
  <Paragraphs>99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Menlo</vt:lpstr>
      <vt:lpstr>Arial</vt:lpstr>
      <vt:lpstr>Calibri</vt:lpstr>
      <vt:lpstr>Calibri Light</vt:lpstr>
      <vt:lpstr>Segoe UI</vt:lpstr>
      <vt:lpstr>Office Theme</vt:lpstr>
      <vt:lpstr>Pixel 3 GMS App Investigations</vt:lpstr>
      <vt:lpstr>What is google maps?</vt:lpstr>
      <vt:lpstr>Map evidence generation and investigations</vt:lpstr>
      <vt:lpstr>Forensic questions related to location data</vt:lpstr>
      <vt:lpstr>Databases used by Google Maps</vt:lpstr>
      <vt:lpstr>Find the databases related to Google Map</vt:lpstr>
      <vt:lpstr>PowerPoint Presentation</vt:lpstr>
      <vt:lpstr>PowerPoint Presentation</vt:lpstr>
      <vt:lpstr>Investigation Value</vt:lpstr>
      <vt:lpstr>Location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Behavioral Patterns</vt:lpstr>
      <vt:lpstr>Step 2: Find the table that contains location data with timestamps</vt:lpstr>
      <vt:lpstr>Step 3: Find the column that contains location data along with the timestamp</vt:lpstr>
      <vt:lpstr>Solution to find location using latitude and longitude</vt:lpstr>
      <vt:lpstr>b. Did suspect save any directions in offline mode?</vt:lpstr>
      <vt:lpstr>Step 1: Find the files folder where offline directions are stored</vt:lpstr>
      <vt:lpstr>Step 2: Find the file that contains offline directions</vt:lpstr>
      <vt:lpstr>Step 3: Open the file that contains offline directions and look at the saved data</vt:lpstr>
      <vt:lpstr>Solution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2025-04-05T01:58:21Z</dcterms:modified>
</cp:coreProperties>
</file>